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3" r:id="rId4"/>
    <p:sldMasterId id="2147483686" r:id="rId5"/>
    <p:sldMasterId id="2147483811" r:id="rId6"/>
  </p:sldMasterIdLst>
  <p:notesMasterIdLst>
    <p:notesMasterId r:id="rId19"/>
  </p:notesMasterIdLst>
  <p:handoutMasterIdLst>
    <p:handoutMasterId r:id="rId20"/>
  </p:handoutMasterIdLst>
  <p:sldIdLst>
    <p:sldId id="276" r:id="rId7"/>
    <p:sldId id="258" r:id="rId8"/>
    <p:sldId id="259" r:id="rId9"/>
    <p:sldId id="275" r:id="rId10"/>
    <p:sldId id="261" r:id="rId11"/>
    <p:sldId id="263" r:id="rId12"/>
    <p:sldId id="265" r:id="rId13"/>
    <p:sldId id="266" r:id="rId14"/>
    <p:sldId id="268" r:id="rId15"/>
    <p:sldId id="269" r:id="rId16"/>
    <p:sldId id="257" r:id="rId17"/>
    <p:sldId id="270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Dapifer Black" panose="00000A00000000000000" pitchFamily="50" charset="0"/>
      <p:bold r:id="rId25"/>
      <p:italic r:id="rId26"/>
      <p:boldItalic r:id="rId27"/>
    </p:embeddedFont>
    <p:embeddedFont>
      <p:font typeface="MrEavesModOT" panose="020B0603060502020202" pitchFamily="34" charset="0"/>
      <p:regular r:id="rId28"/>
      <p:bold r:id="rId29"/>
      <p:italic r:id="rId30"/>
      <p:boldItalic r:id="rId31"/>
    </p:embeddedFont>
    <p:embeddedFont>
      <p:font typeface="MrEavesModOTBook" panose="020B0503060502020202" pitchFamily="34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A6"/>
    <a:srgbClr val="DCB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AFC24-8834-4C21-8947-106CF74E7562}" v="18" dt="2023-05-09T19:58:16.869"/>
    <p1510:client id="{D7828151-31C7-428C-A9AA-3A560FE4A277}" v="6" dt="2023-05-09T20:16:05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28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283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ie Nadeau" userId="01efb4a2-7e6a-45ff-9eb1-73ec02aae475" providerId="ADAL" clId="{D7828151-31C7-428C-A9AA-3A560FE4A277}"/>
    <pc:docChg chg="custSel modSld">
      <pc:chgData name="Robbie Nadeau" userId="01efb4a2-7e6a-45ff-9eb1-73ec02aae475" providerId="ADAL" clId="{D7828151-31C7-428C-A9AA-3A560FE4A277}" dt="2023-05-09T20:15:27.016" v="3" actId="1076"/>
      <pc:docMkLst>
        <pc:docMk/>
      </pc:docMkLst>
      <pc:sldChg chg="addSp delSp modSp mod">
        <pc:chgData name="Robbie Nadeau" userId="01efb4a2-7e6a-45ff-9eb1-73ec02aae475" providerId="ADAL" clId="{D7828151-31C7-428C-A9AA-3A560FE4A277}" dt="2023-05-09T20:15:27.016" v="3" actId="1076"/>
        <pc:sldMkLst>
          <pc:docMk/>
          <pc:sldMk cId="26849278" sldId="276"/>
        </pc:sldMkLst>
        <pc:picChg chg="del">
          <ac:chgData name="Robbie Nadeau" userId="01efb4a2-7e6a-45ff-9eb1-73ec02aae475" providerId="ADAL" clId="{D7828151-31C7-428C-A9AA-3A560FE4A277}" dt="2023-05-09T20:15:21.331" v="0" actId="478"/>
          <ac:picMkLst>
            <pc:docMk/>
            <pc:sldMk cId="26849278" sldId="276"/>
            <ac:picMk id="7" creationId="{30BC4784-283B-783D-13E5-0B92D0825F3A}"/>
          </ac:picMkLst>
        </pc:picChg>
        <pc:picChg chg="add mod">
          <ac:chgData name="Robbie Nadeau" userId="01efb4a2-7e6a-45ff-9eb1-73ec02aae475" providerId="ADAL" clId="{D7828151-31C7-428C-A9AA-3A560FE4A277}" dt="2023-05-09T20:15:27.016" v="3" actId="1076"/>
          <ac:picMkLst>
            <pc:docMk/>
            <pc:sldMk cId="26849278" sldId="276"/>
            <ac:picMk id="1026" creationId="{DEAF0E5A-7785-632A-09FB-E69759FBABD2}"/>
          </ac:picMkLst>
        </pc:picChg>
      </pc:sldChg>
    </pc:docChg>
  </pc:docChgLst>
  <pc:docChgLst>
    <pc:chgData name="Robbie Nadeau" userId="01efb4a2-7e6a-45ff-9eb1-73ec02aae475" providerId="ADAL" clId="{9E0AFC24-8834-4C21-8947-106CF74E7562}"/>
    <pc:docChg chg="custSel modSld modMainMaster modNotesMaster">
      <pc:chgData name="Robbie Nadeau" userId="01efb4a2-7e6a-45ff-9eb1-73ec02aae475" providerId="ADAL" clId="{9E0AFC24-8834-4C21-8947-106CF74E7562}" dt="2023-05-09T20:00:26.747" v="94" actId="207"/>
      <pc:docMkLst>
        <pc:docMk/>
      </pc:docMkLst>
      <pc:sldChg chg="modSp mod modNotes">
        <pc:chgData name="Robbie Nadeau" userId="01efb4a2-7e6a-45ff-9eb1-73ec02aae475" providerId="ADAL" clId="{9E0AFC24-8834-4C21-8947-106CF74E7562}" dt="2023-05-09T20:00:24.156" v="93" actId="207"/>
        <pc:sldMkLst>
          <pc:docMk/>
          <pc:sldMk cId="0" sldId="257"/>
        </pc:sldMkLst>
        <pc:spChg chg="mod">
          <ac:chgData name="Robbie Nadeau" userId="01efb4a2-7e6a-45ff-9eb1-73ec02aae475" providerId="ADAL" clId="{9E0AFC24-8834-4C21-8947-106CF74E7562}" dt="2023-05-09T20:00:24.156" v="93" actId="207"/>
          <ac:spMkLst>
            <pc:docMk/>
            <pc:sldMk cId="0" sldId="257"/>
            <ac:spMk id="266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50:55.018" v="57" actId="20577"/>
          <ac:spMkLst>
            <pc:docMk/>
            <pc:sldMk cId="0" sldId="257"/>
            <ac:spMk id="267" creationId="{00000000-0000-0000-0000-000000000000}"/>
          </ac:spMkLst>
        </pc:spChg>
      </pc:sldChg>
      <pc:sldChg chg="modSp mod modNotes">
        <pc:chgData name="Robbie Nadeau" userId="01efb4a2-7e6a-45ff-9eb1-73ec02aae475" providerId="ADAL" clId="{9E0AFC24-8834-4C21-8947-106CF74E7562}" dt="2023-05-09T20:00:01.658" v="84" actId="207"/>
        <pc:sldMkLst>
          <pc:docMk/>
          <pc:sldMk cId="0" sldId="258"/>
        </pc:sldMkLst>
        <pc:spChg chg="mod">
          <ac:chgData name="Robbie Nadeau" userId="01efb4a2-7e6a-45ff-9eb1-73ec02aae475" providerId="ADAL" clId="{9E0AFC24-8834-4C21-8947-106CF74E7562}" dt="2023-05-09T20:00:01.658" v="84" actId="207"/>
          <ac:spMkLst>
            <pc:docMk/>
            <pc:sldMk cId="0" sldId="258"/>
            <ac:spMk id="272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9:37.551" v="7" actId="27636"/>
          <ac:spMkLst>
            <pc:docMk/>
            <pc:sldMk cId="0" sldId="258"/>
            <ac:spMk id="273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58"/>
            <ac:picMk id="274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04.148" v="85" actId="207"/>
        <pc:sldMkLst>
          <pc:docMk/>
          <pc:sldMk cId="0" sldId="259"/>
        </pc:sldMkLst>
        <pc:spChg chg="mod">
          <ac:chgData name="Robbie Nadeau" userId="01efb4a2-7e6a-45ff-9eb1-73ec02aae475" providerId="ADAL" clId="{9E0AFC24-8834-4C21-8947-106CF74E7562}" dt="2023-05-09T20:00:04.148" v="85" actId="207"/>
          <ac:spMkLst>
            <pc:docMk/>
            <pc:sldMk cId="0" sldId="259"/>
            <ac:spMk id="279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59"/>
            <ac:spMk id="281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59"/>
            <ac:picMk id="280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08.666" v="87" actId="207"/>
        <pc:sldMkLst>
          <pc:docMk/>
          <pc:sldMk cId="0" sldId="261"/>
        </pc:sldMkLst>
        <pc:spChg chg="mod">
          <ac:chgData name="Robbie Nadeau" userId="01efb4a2-7e6a-45ff-9eb1-73ec02aae475" providerId="ADAL" clId="{9E0AFC24-8834-4C21-8947-106CF74E7562}" dt="2023-05-09T20:00:08.666" v="87" actId="207"/>
          <ac:spMkLst>
            <pc:docMk/>
            <pc:sldMk cId="0" sldId="261"/>
            <ac:spMk id="296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1"/>
            <ac:spMk id="297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1"/>
            <ac:picMk id="298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11.884" v="88" actId="207"/>
        <pc:sldMkLst>
          <pc:docMk/>
          <pc:sldMk cId="0" sldId="263"/>
        </pc:sldMkLst>
        <pc:spChg chg="mod">
          <ac:chgData name="Robbie Nadeau" userId="01efb4a2-7e6a-45ff-9eb1-73ec02aae475" providerId="ADAL" clId="{9E0AFC24-8834-4C21-8947-106CF74E7562}" dt="2023-05-09T20:00:11.884" v="88" actId="207"/>
          <ac:spMkLst>
            <pc:docMk/>
            <pc:sldMk cId="0" sldId="263"/>
            <ac:spMk id="309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3"/>
            <ac:spMk id="310" creationId="{00000000-0000-0000-0000-000000000000}"/>
          </ac:spMkLst>
        </pc:spChg>
      </pc:sldChg>
      <pc:sldChg chg="modSp mod modNotes">
        <pc:chgData name="Robbie Nadeau" userId="01efb4a2-7e6a-45ff-9eb1-73ec02aae475" providerId="ADAL" clId="{9E0AFC24-8834-4C21-8947-106CF74E7562}" dt="2023-05-09T20:00:13.953" v="89" actId="207"/>
        <pc:sldMkLst>
          <pc:docMk/>
          <pc:sldMk cId="0" sldId="265"/>
        </pc:sldMkLst>
        <pc:spChg chg="mod">
          <ac:chgData name="Robbie Nadeau" userId="01efb4a2-7e6a-45ff-9eb1-73ec02aae475" providerId="ADAL" clId="{9E0AFC24-8834-4C21-8947-106CF74E7562}" dt="2023-05-09T20:00:13.953" v="89" actId="207"/>
          <ac:spMkLst>
            <pc:docMk/>
            <pc:sldMk cId="0" sldId="265"/>
            <ac:spMk id="322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5"/>
            <ac:spMk id="324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5"/>
            <ac:picMk id="323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16.796" v="90" actId="207"/>
        <pc:sldMkLst>
          <pc:docMk/>
          <pc:sldMk cId="0" sldId="266"/>
        </pc:sldMkLst>
        <pc:spChg chg="mod">
          <ac:chgData name="Robbie Nadeau" userId="01efb4a2-7e6a-45ff-9eb1-73ec02aae475" providerId="ADAL" clId="{9E0AFC24-8834-4C21-8947-106CF74E7562}" dt="2023-05-09T20:00:16.796" v="90" actId="207"/>
          <ac:spMkLst>
            <pc:docMk/>
            <pc:sldMk cId="0" sldId="266"/>
            <ac:spMk id="329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6"/>
            <ac:spMk id="330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6"/>
            <ac:picMk id="331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19.268" v="91" actId="207"/>
        <pc:sldMkLst>
          <pc:docMk/>
          <pc:sldMk cId="0" sldId="268"/>
        </pc:sldMkLst>
        <pc:spChg chg="mod">
          <ac:chgData name="Robbie Nadeau" userId="01efb4a2-7e6a-45ff-9eb1-73ec02aae475" providerId="ADAL" clId="{9E0AFC24-8834-4C21-8947-106CF74E7562}" dt="2023-05-09T20:00:19.268" v="91" actId="207"/>
          <ac:spMkLst>
            <pc:docMk/>
            <pc:sldMk cId="0" sldId="268"/>
            <ac:spMk id="342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8"/>
            <ac:spMk id="343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8"/>
            <ac:picMk id="344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8"/>
            <ac:picMk id="345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8"/>
            <ac:picMk id="346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21.780" v="92" actId="207"/>
        <pc:sldMkLst>
          <pc:docMk/>
          <pc:sldMk cId="0" sldId="269"/>
        </pc:sldMkLst>
        <pc:spChg chg="mod">
          <ac:chgData name="Robbie Nadeau" userId="01efb4a2-7e6a-45ff-9eb1-73ec02aae475" providerId="ADAL" clId="{9E0AFC24-8834-4C21-8947-106CF74E7562}" dt="2023-05-09T20:00:21.780" v="92" actId="207"/>
          <ac:spMkLst>
            <pc:docMk/>
            <pc:sldMk cId="0" sldId="269"/>
            <ac:spMk id="352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69"/>
            <ac:spMk id="354" creationId="{00000000-0000-0000-0000-000000000000}"/>
          </ac:spMkLst>
        </pc:spChg>
        <pc:grpChg chg="mod">
          <ac:chgData name="Robbie Nadeau" userId="01efb4a2-7e6a-45ff-9eb1-73ec02aae475" providerId="ADAL" clId="{9E0AFC24-8834-4C21-8947-106CF74E7562}" dt="2023-05-09T19:45:44.619" v="1"/>
          <ac:grpSpMkLst>
            <pc:docMk/>
            <pc:sldMk cId="0" sldId="269"/>
            <ac:grpSpMk id="355" creationId="{00000000-0000-0000-0000-000000000000}"/>
          </ac:grpSpMkLst>
        </pc:gr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9"/>
            <ac:picMk id="353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9"/>
            <ac:picMk id="356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9"/>
            <ac:picMk id="357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69"/>
            <ac:picMk id="358" creationId="{00000000-0000-0000-0000-000000000000}"/>
          </ac:picMkLst>
        </pc:picChg>
      </pc:sldChg>
      <pc:sldChg chg="modSp mod modNotes">
        <pc:chgData name="Robbie Nadeau" userId="01efb4a2-7e6a-45ff-9eb1-73ec02aae475" providerId="ADAL" clId="{9E0AFC24-8834-4C21-8947-106CF74E7562}" dt="2023-05-09T20:00:26.747" v="94" actId="207"/>
        <pc:sldMkLst>
          <pc:docMk/>
          <pc:sldMk cId="0" sldId="270"/>
        </pc:sldMkLst>
        <pc:spChg chg="mod">
          <ac:chgData name="Robbie Nadeau" userId="01efb4a2-7e6a-45ff-9eb1-73ec02aae475" providerId="ADAL" clId="{9E0AFC24-8834-4C21-8947-106CF74E7562}" dt="2023-05-09T20:00:26.747" v="94" actId="207"/>
          <ac:spMkLst>
            <pc:docMk/>
            <pc:sldMk cId="0" sldId="270"/>
            <ac:spMk id="272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51:01.441" v="59" actId="1076"/>
          <ac:spMkLst>
            <pc:docMk/>
            <pc:sldMk cId="0" sldId="270"/>
            <ac:spMk id="273" creationId="{00000000-0000-0000-0000-000000000000}"/>
          </ac:spMkLst>
        </pc:spChg>
      </pc:sldChg>
      <pc:sldChg chg="modSp mod modNotes">
        <pc:chgData name="Robbie Nadeau" userId="01efb4a2-7e6a-45ff-9eb1-73ec02aae475" providerId="ADAL" clId="{9E0AFC24-8834-4C21-8947-106CF74E7562}" dt="2023-05-09T20:00:06.068" v="86" actId="207"/>
        <pc:sldMkLst>
          <pc:docMk/>
          <pc:sldMk cId="0" sldId="275"/>
        </pc:sldMkLst>
        <pc:spChg chg="mod">
          <ac:chgData name="Robbie Nadeau" userId="01efb4a2-7e6a-45ff-9eb1-73ec02aae475" providerId="ADAL" clId="{9E0AFC24-8834-4C21-8947-106CF74E7562}" dt="2023-05-09T20:00:06.068" v="86" actId="207"/>
          <ac:spMkLst>
            <pc:docMk/>
            <pc:sldMk cId="0" sldId="275"/>
            <ac:spMk id="286" creationId="{00000000-0000-0000-0000-000000000000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k cId="0" sldId="275"/>
            <ac:spMk id="291" creationId="{00000000-0000-0000-0000-000000000000}"/>
          </ac:spMkLst>
        </pc:sp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75"/>
            <ac:picMk id="287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75"/>
            <ac:picMk id="288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75"/>
            <ac:picMk id="289" creationId="{00000000-0000-0000-0000-000000000000}"/>
          </ac:picMkLst>
        </pc:picChg>
        <pc:picChg chg="mod">
          <ac:chgData name="Robbie Nadeau" userId="01efb4a2-7e6a-45ff-9eb1-73ec02aae475" providerId="ADAL" clId="{9E0AFC24-8834-4C21-8947-106CF74E7562}" dt="2023-05-09T19:45:44.619" v="1"/>
          <ac:picMkLst>
            <pc:docMk/>
            <pc:sldMk cId="0" sldId="275"/>
            <ac:picMk id="290" creationId="{00000000-0000-0000-0000-000000000000}"/>
          </ac:picMkLst>
        </pc:picChg>
      </pc:sldChg>
      <pc:sldChg chg="addSp delSp modSp mod modClrScheme chgLayout">
        <pc:chgData name="Robbie Nadeau" userId="01efb4a2-7e6a-45ff-9eb1-73ec02aae475" providerId="ADAL" clId="{9E0AFC24-8834-4C21-8947-106CF74E7562}" dt="2023-05-09T19:58:45.897" v="83" actId="732"/>
        <pc:sldMkLst>
          <pc:docMk/>
          <pc:sldMk cId="26849278" sldId="276"/>
        </pc:sldMkLst>
        <pc:spChg chg="add mod ord">
          <ac:chgData name="Robbie Nadeau" userId="01efb4a2-7e6a-45ff-9eb1-73ec02aae475" providerId="ADAL" clId="{9E0AFC24-8834-4C21-8947-106CF74E7562}" dt="2023-05-09T19:54:18.709" v="61" actId="2711"/>
          <ac:spMkLst>
            <pc:docMk/>
            <pc:sldMk cId="26849278" sldId="276"/>
            <ac:spMk id="2" creationId="{F5658177-87A3-4214-F2E6-A530A634EE12}"/>
          </ac:spMkLst>
        </pc:spChg>
        <pc:spChg chg="add mod ord">
          <ac:chgData name="Robbie Nadeau" userId="01efb4a2-7e6a-45ff-9eb1-73ec02aae475" providerId="ADAL" clId="{9E0AFC24-8834-4C21-8947-106CF74E7562}" dt="2023-05-09T19:50:10.141" v="37" actId="20577"/>
          <ac:spMkLst>
            <pc:docMk/>
            <pc:sldMk cId="26849278" sldId="276"/>
            <ac:spMk id="3" creationId="{DD8A3B2D-4476-F0C7-74AF-C88FF08EF36F}"/>
          </ac:spMkLst>
        </pc:spChg>
        <pc:spChg chg="del mod">
          <ac:chgData name="Robbie Nadeau" userId="01efb4a2-7e6a-45ff-9eb1-73ec02aae475" providerId="ADAL" clId="{9E0AFC24-8834-4C21-8947-106CF74E7562}" dt="2023-05-09T19:50:04.727" v="22" actId="478"/>
          <ac:spMkLst>
            <pc:docMk/>
            <pc:sldMk cId="26849278" sldId="276"/>
            <ac:spMk id="8" creationId="{6A1376CC-47E8-14DF-D975-20507EB2B885}"/>
          </ac:spMkLst>
        </pc:spChg>
        <pc:spChg chg="del mod">
          <ac:chgData name="Robbie Nadeau" userId="01efb4a2-7e6a-45ff-9eb1-73ec02aae475" providerId="ADAL" clId="{9E0AFC24-8834-4C21-8947-106CF74E7562}" dt="2023-05-09T19:50:01.610" v="21" actId="478"/>
          <ac:spMkLst>
            <pc:docMk/>
            <pc:sldMk cId="26849278" sldId="276"/>
            <ac:spMk id="10" creationId="{CE1B2A80-DB80-A831-03F8-7590EA7D6087}"/>
          </ac:spMkLst>
        </pc:spChg>
        <pc:spChg chg="del mod">
          <ac:chgData name="Robbie Nadeau" userId="01efb4a2-7e6a-45ff-9eb1-73ec02aae475" providerId="ADAL" clId="{9E0AFC24-8834-4C21-8947-106CF74E7562}" dt="2023-05-09T19:57:07.404" v="64" actId="478"/>
          <ac:spMkLst>
            <pc:docMk/>
            <pc:sldMk cId="26849278" sldId="276"/>
            <ac:spMk id="12" creationId="{53B286D9-784C-475B-0F86-5D57F29B0F31}"/>
          </ac:spMkLst>
        </pc:spChg>
        <pc:spChg chg="mod">
          <ac:chgData name="Robbie Nadeau" userId="01efb4a2-7e6a-45ff-9eb1-73ec02aae475" providerId="ADAL" clId="{9E0AFC24-8834-4C21-8947-106CF74E7562}" dt="2023-05-09T19:49:49.802" v="9" actId="21"/>
          <ac:spMkLst>
            <pc:docMk/>
            <pc:sldMk cId="26849278" sldId="276"/>
            <ac:spMk id="14" creationId="{4AE55D78-7F01-7060-6456-62FB558C1CDB}"/>
          </ac:spMkLst>
        </pc:spChg>
        <pc:picChg chg="add del mod">
          <ac:chgData name="Robbie Nadeau" userId="01efb4a2-7e6a-45ff-9eb1-73ec02aae475" providerId="ADAL" clId="{9E0AFC24-8834-4C21-8947-106CF74E7562}" dt="2023-05-09T19:57:26.539" v="68" actId="478"/>
          <ac:picMkLst>
            <pc:docMk/>
            <pc:sldMk cId="26849278" sldId="276"/>
            <ac:picMk id="4" creationId="{ED13F3B7-AF43-E1B0-F92D-018E85007521}"/>
          </ac:picMkLst>
        </pc:picChg>
        <pc:picChg chg="add del mod">
          <ac:chgData name="Robbie Nadeau" userId="01efb4a2-7e6a-45ff-9eb1-73ec02aae475" providerId="ADAL" clId="{9E0AFC24-8834-4C21-8947-106CF74E7562}" dt="2023-05-09T19:57:54.850" v="72" actId="478"/>
          <ac:picMkLst>
            <pc:docMk/>
            <pc:sldMk cId="26849278" sldId="276"/>
            <ac:picMk id="5" creationId="{88562E70-D5F3-8DDB-4E8A-9C7BD3B152D1}"/>
          </ac:picMkLst>
        </pc:picChg>
        <pc:picChg chg="del mod">
          <ac:chgData name="Robbie Nadeau" userId="01efb4a2-7e6a-45ff-9eb1-73ec02aae475" providerId="ADAL" clId="{9E0AFC24-8834-4C21-8947-106CF74E7562}" dt="2023-05-09T19:46:11.506" v="2" actId="478"/>
          <ac:picMkLst>
            <pc:docMk/>
            <pc:sldMk cId="26849278" sldId="276"/>
            <ac:picMk id="6" creationId="{5722409A-162A-4783-51F1-865AD7989655}"/>
          </ac:picMkLst>
        </pc:picChg>
        <pc:picChg chg="add mod modCrop">
          <ac:chgData name="Robbie Nadeau" userId="01efb4a2-7e6a-45ff-9eb1-73ec02aae475" providerId="ADAL" clId="{9E0AFC24-8834-4C21-8947-106CF74E7562}" dt="2023-05-09T19:58:45.897" v="83" actId="732"/>
          <ac:picMkLst>
            <pc:docMk/>
            <pc:sldMk cId="26849278" sldId="276"/>
            <ac:picMk id="7" creationId="{30BC4784-283B-783D-13E5-0B92D0825F3A}"/>
          </ac:picMkLst>
        </pc:picChg>
        <pc:picChg chg="del mod">
          <ac:chgData name="Robbie Nadeau" userId="01efb4a2-7e6a-45ff-9eb1-73ec02aae475" providerId="ADAL" clId="{9E0AFC24-8834-4C21-8947-106CF74E7562}" dt="2023-05-09T19:46:12.386" v="3" actId="478"/>
          <ac:picMkLst>
            <pc:docMk/>
            <pc:sldMk cId="26849278" sldId="276"/>
            <ac:picMk id="13" creationId="{90B49143-781A-ACC8-5016-C3187DEE7CDA}"/>
          </ac:picMkLst>
        </pc:picChg>
      </pc:sldChg>
      <pc:sldMasterChg chg="modSp modSldLayout">
        <pc:chgData name="Robbie Nadeau" userId="01efb4a2-7e6a-45ff-9eb1-73ec02aae475" providerId="ADAL" clId="{9E0AFC24-8834-4C21-8947-106CF74E7562}" dt="2023-05-09T19:45:44.619" v="1"/>
        <pc:sldMasterMkLst>
          <pc:docMk/>
          <pc:sldMasterMk cId="1623876089" sldId="2147483673"/>
        </pc:sldMasterMkLst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asterMk cId="1623876089" sldId="2147483673"/>
            <ac:spMk id="2" creationId="{FCA0BDAC-05C1-8A4F-95FE-6E6C8B344DB4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asterMk cId="1623876089" sldId="2147483673"/>
            <ac:spMk id="3" creationId="{70B19958-3CA5-CB4E-90B0-839A54CC58CD}"/>
          </ac:spMkLst>
        </pc:sp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3887642743" sldId="2147483649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887642743" sldId="2147483649"/>
              <ac:spMk id="2" creationId="{E22C2DAC-A364-F74C-90D2-7F668D0DD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887642743" sldId="2147483649"/>
              <ac:spMk id="3" creationId="{7D499A27-8D85-6241-91A0-AD059607FC42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3146951049" sldId="2147483653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146951049" sldId="2147483653"/>
              <ac:spMk id="3" creationId="{ABAC65AD-238F-AD42-B81B-1B60521C4069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146951049" sldId="2147483653"/>
              <ac:spMk id="4" creationId="{F551A13B-BE25-4C48-812D-0CCBC5B4AFC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146951049" sldId="2147483653"/>
              <ac:spMk id="5" creationId="{F923C911-0CC5-DD4A-824C-518474CD68D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146951049" sldId="2147483653"/>
              <ac:spMk id="6" creationId="{E723258B-050E-084C-88E0-F7B4EFF656BF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3146951049" sldId="2147483653"/>
              <ac:spMk id="7" creationId="{6E9575FA-9ACA-1F71-370A-EA27A9518948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1936402605" sldId="2147483654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936402605" sldId="2147483654"/>
              <ac:spMk id="3" creationId="{5EED0962-2195-51A9-3368-9D3B1361A9DC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759571905" sldId="2147483674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759571905" sldId="2147483674"/>
              <ac:spMk id="2" creationId="{E22C2DAC-A364-F74C-90D2-7F668D0DD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759571905" sldId="2147483674"/>
              <ac:spMk id="3" creationId="{7D499A27-8D85-6241-91A0-AD059607FC42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144105221" sldId="2147483675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44105221" sldId="2147483675"/>
              <ac:spMk id="3" creationId="{8B37540F-299F-4946-B18E-EB236DF8F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44105221" sldId="2147483675"/>
              <ac:spMk id="4" creationId="{B02664C8-7010-1BD1-6A80-1052E73A3137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1795582895" sldId="2147483676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795582895" sldId="2147483676"/>
              <ac:spMk id="2" creationId="{C67C98B6-AFF9-3549-A439-F3A1EF064126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795582895" sldId="2147483676"/>
              <ac:spMk id="3" creationId="{03C42F0F-2204-BB4D-AEDF-2F87BDF11671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914128781" sldId="2147483677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914128781" sldId="2147483677"/>
              <ac:spMk id="3" creationId="{E66118FD-9081-C341-BC6A-93EA0C1AC0A1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914128781" sldId="2147483677"/>
              <ac:spMk id="4" creationId="{6DC0C021-57D9-3C49-880D-2C0A648AEDDE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914128781" sldId="2147483677"/>
              <ac:spMk id="5" creationId="{CBC4E1A5-1270-3E82-5AF0-12DA90B89887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2981001818" sldId="2147483678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981001818" sldId="2147483678"/>
              <ac:spMk id="3" creationId="{ABAC65AD-238F-AD42-B81B-1B60521C4069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981001818" sldId="2147483678"/>
              <ac:spMk id="4" creationId="{F551A13B-BE25-4C48-812D-0CCBC5B4AFC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981001818" sldId="2147483678"/>
              <ac:spMk id="5" creationId="{F923C911-0CC5-DD4A-824C-518474CD68D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981001818" sldId="2147483678"/>
              <ac:spMk id="6" creationId="{E723258B-050E-084C-88E0-F7B4EFF656BF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981001818" sldId="2147483678"/>
              <ac:spMk id="7" creationId="{E71F7815-AD74-0802-EAB6-525471D8F686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2191033616" sldId="2147483679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2191033616" sldId="2147483679"/>
              <ac:spMk id="3" creationId="{787FE10B-4E51-0D6E-55E6-FEA57C389150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1951844753" sldId="2147483680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951844753" sldId="2147483680"/>
              <ac:spMk id="2" creationId="{CC6786C5-97BF-4C47-93FD-02FF601C50A4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951844753" sldId="2147483680"/>
              <ac:spMk id="3" creationId="{A9A8D00E-19F9-164C-A4E5-57EBE52F76B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951844753" sldId="2147483680"/>
              <ac:spMk id="4" creationId="{A0E6FAE6-5298-5343-B5AE-BA663C4BBA58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1092225500" sldId="2147483684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092225500" sldId="2147483684"/>
              <ac:spMk id="3" creationId="{E4026C19-CD9D-6A17-3E04-9CD5F5EE4C42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1092225500" sldId="2147483684"/>
              <ac:spMk id="4" creationId="{A5F29411-22A1-3EEB-3745-72607BE39F29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1623876089" sldId="2147483673"/>
            <pc:sldLayoutMk cId="977669557" sldId="2147483685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977669557" sldId="2147483685"/>
              <ac:spMk id="2" creationId="{8DDB7E90-B2A2-3947-B536-688625CC152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1623876089" sldId="2147483673"/>
              <pc:sldLayoutMk cId="977669557" sldId="2147483685"/>
              <ac:spMk id="3" creationId="{8B37540F-299F-4946-B18E-EB236DF8F32B}"/>
            </ac:spMkLst>
          </pc:spChg>
        </pc:sldLayoutChg>
      </pc:sldMasterChg>
      <pc:sldMasterChg chg="modSp modSldLayout">
        <pc:chgData name="Robbie Nadeau" userId="01efb4a2-7e6a-45ff-9eb1-73ec02aae475" providerId="ADAL" clId="{9E0AFC24-8834-4C21-8947-106CF74E7562}" dt="2023-05-09T19:45:44.619" v="1"/>
        <pc:sldMasterMkLst>
          <pc:docMk/>
          <pc:sldMasterMk cId="2446118945" sldId="2147483686"/>
        </pc:sldMasterMkLst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asterMk cId="2446118945" sldId="2147483686"/>
            <ac:spMk id="2" creationId="{FCA0BDAC-05C1-8A4F-95FE-6E6C8B344DB4}"/>
          </ac:spMkLst>
        </pc:spChg>
        <pc:spChg chg="mod">
          <ac:chgData name="Robbie Nadeau" userId="01efb4a2-7e6a-45ff-9eb1-73ec02aae475" providerId="ADAL" clId="{9E0AFC24-8834-4C21-8947-106CF74E7562}" dt="2023-05-09T19:45:44.619" v="1"/>
          <ac:spMkLst>
            <pc:docMk/>
            <pc:sldMasterMk cId="2446118945" sldId="2147483686"/>
            <ac:spMk id="3" creationId="{70B19958-3CA5-CB4E-90B0-839A54CC58CD}"/>
          </ac:spMkLst>
        </pc:sp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2300293943" sldId="2147483687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00293943" sldId="2147483687"/>
              <ac:spMk id="2" creationId="{E22C2DAC-A364-F74C-90D2-7F668D0DD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00293943" sldId="2147483687"/>
              <ac:spMk id="3" creationId="{7D499A27-8D85-6241-91A0-AD059607FC42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1700063476" sldId="2147483688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700063476" sldId="2147483688"/>
              <ac:spMk id="3" creationId="{8B37540F-299F-4946-B18E-EB236DF8F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700063476" sldId="2147483688"/>
              <ac:spMk id="4" creationId="{B02664C8-7010-1BD1-6A80-1052E73A3137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3385908977" sldId="2147483689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3385908977" sldId="2147483689"/>
              <ac:spMk id="2" creationId="{C67C98B6-AFF9-3549-A439-F3A1EF064126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3385908977" sldId="2147483689"/>
              <ac:spMk id="3" creationId="{03C42F0F-2204-BB4D-AEDF-2F87BDF11671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1427255648" sldId="2147483690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427255648" sldId="2147483690"/>
              <ac:spMk id="3" creationId="{E66118FD-9081-C341-BC6A-93EA0C1AC0A1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427255648" sldId="2147483690"/>
              <ac:spMk id="4" creationId="{6DC0C021-57D9-3C49-880D-2C0A648AEDDE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427255648" sldId="2147483690"/>
              <ac:spMk id="5" creationId="{CBC4E1A5-1270-3E82-5AF0-12DA90B89887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1211063777" sldId="2147483691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211063777" sldId="2147483691"/>
              <ac:spMk id="3" creationId="{ABAC65AD-238F-AD42-B81B-1B60521C4069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211063777" sldId="2147483691"/>
              <ac:spMk id="4" creationId="{F551A13B-BE25-4C48-812D-0CCBC5B4AFC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211063777" sldId="2147483691"/>
              <ac:spMk id="5" creationId="{F923C911-0CC5-DD4A-824C-518474CD68D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211063777" sldId="2147483691"/>
              <ac:spMk id="6" creationId="{E723258B-050E-084C-88E0-F7B4EFF656BF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211063777" sldId="2147483691"/>
              <ac:spMk id="7" creationId="{E71F7815-AD74-0802-EAB6-525471D8F686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2752422641" sldId="2147483692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752422641" sldId="2147483692"/>
              <ac:spMk id="3" creationId="{787FE10B-4E51-0D6E-55E6-FEA57C389150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159062325" sldId="2147483693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59062325" sldId="2147483693"/>
              <ac:spMk id="3" creationId="{E4026C19-CD9D-6A17-3E04-9CD5F5EE4C42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59062325" sldId="2147483693"/>
              <ac:spMk id="4" creationId="{A5F29411-22A1-3EEB-3745-72607BE39F29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174738511" sldId="2147483694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74738511" sldId="2147483694"/>
              <ac:spMk id="2" creationId="{CC6786C5-97BF-4C47-93FD-02FF601C50A4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74738511" sldId="2147483694"/>
              <ac:spMk id="3" creationId="{A9A8D00E-19F9-164C-A4E5-57EBE52F76B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174738511" sldId="2147483694"/>
              <ac:spMk id="4" creationId="{A0E6FAE6-5298-5343-B5AE-BA663C4BBA58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3834336647" sldId="2147483698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3834336647" sldId="2147483698"/>
              <ac:spMk id="2" creationId="{E22C2DAC-A364-F74C-90D2-7F668D0DD32B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3834336647" sldId="2147483698"/>
              <ac:spMk id="3" creationId="{7D499A27-8D85-6241-91A0-AD059607FC42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2144041977" sldId="2147483699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144041977" sldId="2147483699"/>
              <ac:spMk id="3" creationId="{ABAC65AD-238F-AD42-B81B-1B60521C4069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144041977" sldId="2147483699"/>
              <ac:spMk id="4" creationId="{F551A13B-BE25-4C48-812D-0CCBC5B4AFC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144041977" sldId="2147483699"/>
              <ac:spMk id="5" creationId="{F923C911-0CC5-DD4A-824C-518474CD68D7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144041977" sldId="2147483699"/>
              <ac:spMk id="6" creationId="{E723258B-050E-084C-88E0-F7B4EFF656BF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144041977" sldId="2147483699"/>
              <ac:spMk id="7" creationId="{6E9575FA-9ACA-1F71-370A-EA27A9518948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2227296301" sldId="2147483700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227296301" sldId="2147483700"/>
              <ac:spMk id="3" creationId="{5EED0962-2195-51A9-3368-9D3B1361A9DC}"/>
            </ac:spMkLst>
          </pc:spChg>
        </pc:sldLayoutChg>
        <pc:sldLayoutChg chg="modSp">
          <pc:chgData name="Robbie Nadeau" userId="01efb4a2-7e6a-45ff-9eb1-73ec02aae475" providerId="ADAL" clId="{9E0AFC24-8834-4C21-8947-106CF74E7562}" dt="2023-05-09T19:45:44.619" v="1"/>
          <pc:sldLayoutMkLst>
            <pc:docMk/>
            <pc:sldMasterMk cId="2446118945" sldId="2147483686"/>
            <pc:sldLayoutMk cId="239590981" sldId="2147483702"/>
          </pc:sldLayoutMkLst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9590981" sldId="2147483702"/>
              <ac:spMk id="42" creationId="{00000000-0000-0000-0000-000000000000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9590981" sldId="2147483702"/>
              <ac:spMk id="43" creationId="{00000000-0000-0000-0000-000000000000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9590981" sldId="2147483702"/>
              <ac:spMk id="44" creationId="{00000000-0000-0000-0000-000000000000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9590981" sldId="2147483702"/>
              <ac:spMk id="45" creationId="{00000000-0000-0000-0000-000000000000}"/>
            </ac:spMkLst>
          </pc:spChg>
          <pc:spChg chg="mod">
            <ac:chgData name="Robbie Nadeau" userId="01efb4a2-7e6a-45ff-9eb1-73ec02aae475" providerId="ADAL" clId="{9E0AFC24-8834-4C21-8947-106CF74E7562}" dt="2023-05-09T19:45:44.619" v="1"/>
            <ac:spMkLst>
              <pc:docMk/>
              <pc:sldMasterMk cId="2446118945" sldId="2147483686"/>
              <pc:sldLayoutMk cId="239590981" sldId="2147483702"/>
              <ac:spMk id="4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CD29AF-430B-3845-99C5-A4DA83E96B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1EDE3-B6CB-C844-8906-42F6A7EF97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50594-C9BF-F54B-B7C0-5EAA7708E709}" type="datetimeFigureOut">
              <a:rPr lang="en-US" smtClean="0">
                <a:latin typeface="Roboto" panose="02000000000000000000" pitchFamily="2" charset="0"/>
              </a:rPr>
              <a:t>5/9/2023</a:t>
            </a:fld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D1792-C3FF-1D48-A183-9F3B441097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45E5A-9296-314C-93C5-316A157F0E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0CE88-B346-7E43-9338-3F0CC736E5EF}" type="slidenum">
              <a:rPr lang="en-US" smtClean="0">
                <a:latin typeface="Roboto" panose="02000000000000000000" pitchFamily="2" charset="0"/>
              </a:rPr>
              <a:t>‹#›</a:t>
            </a:fld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86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CD20324-F628-B142-9584-9AA04B6C08FF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ADD759A2-00CE-0649-9426-937A760425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5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2DAC-A364-F74C-90D2-7F668D0DD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323" y="507117"/>
            <a:ext cx="10942885" cy="2387600"/>
          </a:xfrm>
        </p:spPr>
        <p:txBody>
          <a:bodyPr anchor="b"/>
          <a:lstStyle>
            <a:lvl1pPr algn="l"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99A27-8D85-6241-91A0-AD059607F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323" y="3240793"/>
            <a:ext cx="96632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7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11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-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7E90-B2A2-3947-B536-688625C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36" y="574353"/>
            <a:ext cx="5040841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540F-299F-4946-B18E-EB236DF8F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6" y="1949570"/>
            <a:ext cx="5040841" cy="39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6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2DAC-A364-F74C-90D2-7F668D0DD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323" y="507117"/>
            <a:ext cx="10942885" cy="2387600"/>
          </a:xfrm>
        </p:spPr>
        <p:txBody>
          <a:bodyPr anchor="b"/>
          <a:lstStyle>
            <a:lvl1pPr algn="l"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99A27-8D85-6241-91A0-AD059607F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323" y="3240793"/>
            <a:ext cx="96632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42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65AD-238F-AD42-B81B-1B60521C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976" y="168116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1A13B-BE25-4C48-812D-0CCBC5B4A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3C911-0CC5-DD4A-824C-518474CD6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7387" y="168116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258B-050E-084C-88E0-F7B4EFF65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738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9575FA-9ACA-1F71-370A-EA27A951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5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ED0962-2195-51A9-3368-9D3B1361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02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81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2DAC-A364-F74C-90D2-7F668D0DD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323" y="507117"/>
            <a:ext cx="10942885" cy="2387600"/>
          </a:xfrm>
        </p:spPr>
        <p:txBody>
          <a:bodyPr anchor="b"/>
          <a:lstStyle>
            <a:lvl1pPr algn="l"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99A27-8D85-6241-91A0-AD059607F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323" y="3240793"/>
            <a:ext cx="96632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93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540F-299F-4946-B18E-EB236DF8F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5" y="156946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2664C8-7010-1BD1-6A80-1052E73A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6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98B6-AFF9-3549-A439-F3A1EF06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7" y="1470028"/>
            <a:ext cx="1084961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42F0F-2204-BB4D-AEDF-2F87BDF11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27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908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18FD-9081-C341-BC6A-93EA0C1AC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0C021-57D9-3C49-880D-2C0A648AE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4E1A5-1270-3E82-5AF0-12DA90B8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5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540F-299F-4946-B18E-EB236DF8F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5" y="156946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2664C8-7010-1BD1-6A80-1052E73A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5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65AD-238F-AD42-B81B-1B60521C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976" y="168116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1A13B-BE25-4C48-812D-0CCBC5B4A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3C911-0CC5-DD4A-824C-518474CD6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7387" y="168116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258B-050E-084C-88E0-F7B4EFF65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738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1F7815-AD74-0802-EAB6-525471D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6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7FE10B-4E51-0D6E-55E6-FEA57C38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2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026C19-CD9D-6A17-3E04-9CD5F5EE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36" y="574353"/>
            <a:ext cx="5040841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F29411-22A1-3EEB-3745-72607BE39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6" y="1949570"/>
            <a:ext cx="5040841" cy="39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2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86C5-97BF-4C47-93FD-02FF601C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1975"/>
            <a:ext cx="3932237" cy="1120515"/>
          </a:xfrm>
        </p:spPr>
        <p:txBody>
          <a:bodyPr anchor="b"/>
          <a:lstStyle>
            <a:lvl1pPr>
              <a:defRPr sz="3200"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D00E-19F9-164C-A4E5-57EBE52F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6FAE6-5298-5343-B5AE-BA663C4BB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3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591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15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2DAC-A364-F74C-90D2-7F668D0DD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323" y="507117"/>
            <a:ext cx="10942885" cy="2387600"/>
          </a:xfrm>
        </p:spPr>
        <p:txBody>
          <a:bodyPr anchor="b"/>
          <a:lstStyle>
            <a:lvl1pPr algn="l"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99A27-8D85-6241-91A0-AD059607F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323" y="3240793"/>
            <a:ext cx="96632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36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65AD-238F-AD42-B81B-1B60521C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976" y="168116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1A13B-BE25-4C48-812D-0CCBC5B4A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3C911-0CC5-DD4A-824C-518474CD6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7387" y="168116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258B-050E-084C-88E0-F7B4EFF65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738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9575FA-9ACA-1F71-370A-EA27A951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41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ED0962-2195-51A9-3368-9D3B1361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96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29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98B6-AFF9-3549-A439-F3A1EF06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7" y="1470028"/>
            <a:ext cx="1084961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42F0F-2204-BB4D-AEDF-2F87BDF11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27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582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1" lvl="0" indent="-240025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1pPr>
            <a:lvl2pPr marL="685783" lvl="1" indent="-240025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2pPr>
            <a:lvl3pPr marL="1028674" lvl="2" indent="-240023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3pPr>
            <a:lvl4pPr marL="1371566" lvl="3" indent="-240023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4pPr>
            <a:lvl5pPr marL="1714457" lvl="4" indent="-240023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5pPr>
            <a:lvl6pPr marL="2057349" lvl="5" indent="-240023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6pPr>
            <a:lvl7pPr marL="2400240" lvl="6" indent="-240023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7pPr>
            <a:lvl8pPr marL="2743131" lvl="7" indent="-240025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8pPr>
            <a:lvl9pPr marL="3086023" lvl="8" indent="-240025" algn="l">
              <a:spcBef>
                <a:spcPts val="751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dt" idx="10"/>
          </p:nvPr>
        </p:nvSpPr>
        <p:spPr>
          <a:xfrm>
            <a:off x="10650941" y="6394065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528360" y="6391842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sldNum" idx="12"/>
          </p:nvPr>
        </p:nvSpPr>
        <p:spPr>
          <a:xfrm>
            <a:off x="10352543" y="295733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0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0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5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46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1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71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9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65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18FD-9081-C341-BC6A-93EA0C1AC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0C021-57D9-3C49-880D-2C0A648AE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4E1A5-1270-3E82-5AF0-12DA90B8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8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74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82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40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68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74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19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27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FC312D9-2DF4-48B8-BAA6-91BDD5C7BC1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B6F-CA59-4088-81BF-777AB609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9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4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65AD-238F-AD42-B81B-1B60521C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976" y="1681163"/>
            <a:ext cx="5157787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1A13B-BE25-4C48-812D-0CCBC5B4A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7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3C911-0CC5-DD4A-824C-518474CD6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7387" y="1681163"/>
            <a:ext cx="5183188" cy="823912"/>
          </a:xfrm>
        </p:spPr>
        <p:txBody>
          <a:bodyPr anchor="ctr">
            <a:noAutofit/>
          </a:bodyPr>
          <a:lstStyle>
            <a:lvl1pPr marL="0" indent="0">
              <a:buNone/>
              <a:defRPr sz="2600" b="1" i="0">
                <a:solidFill>
                  <a:schemeClr val="accent2"/>
                </a:solidFill>
                <a:latin typeface="Dapifer Black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258B-050E-084C-88E0-F7B4EFF65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738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1F7815-AD74-0802-EAB6-525471D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0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7FE10B-4E51-0D6E-55E6-FEA57C38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3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026C19-CD9D-6A17-3E04-9CD5F5EE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36" y="574353"/>
            <a:ext cx="5040841" cy="789499"/>
          </a:xfrm>
        </p:spPr>
        <p:txBody>
          <a:bodyPr anchor="t"/>
          <a:lstStyle>
            <a:lvl1pPr>
              <a:defRPr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F29411-22A1-3EEB-3745-72607BE39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36" y="1949570"/>
            <a:ext cx="5040841" cy="397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2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86C5-97BF-4C47-93FD-02FF601C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1975"/>
            <a:ext cx="3932237" cy="1120515"/>
          </a:xfrm>
        </p:spPr>
        <p:txBody>
          <a:bodyPr anchor="b"/>
          <a:lstStyle>
            <a:lvl1pPr>
              <a:defRPr sz="3200" b="1" i="0">
                <a:latin typeface="Dapifer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D00E-19F9-164C-A4E5-57EBE52F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6FAE6-5298-5343-B5AE-BA663C4BB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84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43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0BDAC-05C1-8A4F-95FE-6E6C8B34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9958-3CA5-CB4E-90B0-839A54CC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883" y="1565882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7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4" r:id="rId7"/>
    <p:sldLayoutId id="2147483680" r:id="rId8"/>
    <p:sldLayoutId id="2147483681" r:id="rId9"/>
    <p:sldLayoutId id="2147483682" r:id="rId10"/>
    <p:sldLayoutId id="2147483685" r:id="rId11"/>
    <p:sldLayoutId id="2147483649" r:id="rId12"/>
    <p:sldLayoutId id="2147483653" r:id="rId13"/>
    <p:sldLayoutId id="2147483654" r:id="rId14"/>
    <p:sldLayoutId id="2147483672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Dapifer Black" pitchFamily="2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0BDAC-05C1-8A4F-95FE-6E6C8B34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83" y="574353"/>
            <a:ext cx="10515600" cy="78949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9958-3CA5-CB4E-90B0-839A54CC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883" y="1565882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1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Dapifer Black" pitchFamily="2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rEavesModOT" panose="020B0603060502020202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9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AE55D78-7F01-7060-6456-62FB558C1CDB}"/>
              </a:ext>
            </a:extLst>
          </p:cNvPr>
          <p:cNvSpPr txBox="1">
            <a:spLocks/>
          </p:cNvSpPr>
          <p:nvPr/>
        </p:nvSpPr>
        <p:spPr>
          <a:xfrm>
            <a:off x="769220" y="418689"/>
            <a:ext cx="10515600" cy="2244140"/>
          </a:xfrm>
          <a:prstGeom prst="rect">
            <a:avLst/>
          </a:prstGeom>
        </p:spPr>
        <p:txBody>
          <a:bodyPr l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accent3"/>
                </a:solidFill>
                <a:latin typeface="Cabin" panose="020B08030502020200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5400" b="1" dirty="0">
              <a:solidFill>
                <a:schemeClr val="bg1"/>
              </a:solidFill>
              <a:latin typeface="Dapifer Black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58177-87A3-4214-F2E6-A530A634E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Connect Event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A3B2D-4476-F0C7-74AF-C88FF08EF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1900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AF0E5A-7785-632A-09FB-E69759FB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3" y="5335944"/>
            <a:ext cx="2192203" cy="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"/>
          <p:cNvSpPr txBox="1">
            <a:spLocks noGrp="1"/>
          </p:cNvSpPr>
          <p:nvPr>
            <p:ph type="title"/>
          </p:nvPr>
        </p:nvSpPr>
        <p:spPr>
          <a:xfrm>
            <a:off x="2390217" y="645459"/>
            <a:ext cx="6571060" cy="1104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2000"/>
            </a:pP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Emerging Services: Telemedicine</a:t>
            </a:r>
            <a:endParaRPr sz="15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4" name="Google Shape;354;p14"/>
          <p:cNvSpPr txBox="1">
            <a:spLocks noGrp="1"/>
          </p:cNvSpPr>
          <p:nvPr>
            <p:ph idx="1"/>
          </p:nvPr>
        </p:nvSpPr>
        <p:spPr>
          <a:xfrm>
            <a:off x="2390218" y="2809877"/>
            <a:ext cx="3364821" cy="2562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Telemedicine Upgrades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Computers, software</a:t>
            </a:r>
            <a:endParaRPr sz="2000"/>
          </a:p>
        </p:txBody>
      </p:sp>
      <p:pic>
        <p:nvPicPr>
          <p:cNvPr id="353" name="Google Shape;353;p14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489" y="3373105"/>
            <a:ext cx="4842675" cy="245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14"/>
          <p:cNvGrpSpPr/>
          <p:nvPr/>
        </p:nvGrpSpPr>
        <p:grpSpPr>
          <a:xfrm>
            <a:off x="7107633" y="2495551"/>
            <a:ext cx="1853644" cy="3190876"/>
            <a:chOff x="7444842" y="2184400"/>
            <a:chExt cx="2471525" cy="4254501"/>
          </a:xfrm>
        </p:grpSpPr>
        <p:pic>
          <p:nvPicPr>
            <p:cNvPr id="356" name="Google Shape;356;p14" descr="A screenshot of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b="9069"/>
            <a:stretch/>
          </p:blipFill>
          <p:spPr>
            <a:xfrm>
              <a:off x="7745086" y="2837912"/>
              <a:ext cx="1834466" cy="3274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4" descr="A person in a blue shi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r="15714" b="9617"/>
            <a:stretch/>
          </p:blipFill>
          <p:spPr>
            <a:xfrm>
              <a:off x="8008701" y="3164484"/>
              <a:ext cx="1570852" cy="2947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4" descr="A screen shot of a computer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44842" y="2184400"/>
              <a:ext cx="2471525" cy="42545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2390217" y="890182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Community Collaboration </a:t>
            </a:r>
            <a:endParaRPr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7" name="Google Shape;267;p20"/>
          <p:cNvSpPr txBox="1">
            <a:spLocks noGrp="1"/>
          </p:cNvSpPr>
          <p:nvPr>
            <p:ph idx="1"/>
          </p:nvPr>
        </p:nvSpPr>
        <p:spPr>
          <a:xfrm>
            <a:off x="2457329" y="2587053"/>
            <a:ext cx="6571059" cy="33807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/>
            <a:r>
              <a:rPr lang="en-US" dirty="0"/>
              <a:t>Started Tele health at the Family Medical Center </a:t>
            </a:r>
            <a:endParaRPr dirty="0"/>
          </a:p>
          <a:p>
            <a:pPr marL="257168" indent="-257168"/>
            <a:r>
              <a:rPr lang="en-US" dirty="0"/>
              <a:t>New Wellness Center opened with special safety measures during the pandemic</a:t>
            </a:r>
            <a:endParaRPr dirty="0"/>
          </a:p>
          <a:p>
            <a:pPr marL="257168" indent="-257168"/>
            <a:r>
              <a:rPr lang="en-US" dirty="0"/>
              <a:t>COVID hotline 24 hours a day offering testing services </a:t>
            </a:r>
            <a:endParaRPr dirty="0"/>
          </a:p>
          <a:p>
            <a:pPr marL="257168" indent="-257168"/>
            <a:r>
              <a:rPr lang="en-US" dirty="0"/>
              <a:t>Family Medical Center increased their clinic hours on Saturdays and are now open on Sundays as well </a:t>
            </a:r>
            <a:endParaRPr dirty="0"/>
          </a:p>
          <a:p>
            <a:pPr marL="257168" indent="-257168"/>
            <a:r>
              <a:rPr lang="en-US" dirty="0"/>
              <a:t>Nationwide prescription connection </a:t>
            </a:r>
            <a:endParaRPr dirty="0"/>
          </a:p>
          <a:p>
            <a:pPr marL="257168" indent="-188590"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>
            <a:spLocks noGrp="1"/>
          </p:cNvSpPr>
          <p:nvPr>
            <p:ph type="title"/>
          </p:nvPr>
        </p:nvSpPr>
        <p:spPr>
          <a:xfrm>
            <a:off x="2390217" y="804929"/>
            <a:ext cx="8534639" cy="680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Workforce Development </a:t>
            </a:r>
          </a:p>
        </p:txBody>
      </p:sp>
      <p:sp>
        <p:nvSpPr>
          <p:cNvPr id="273" name="Google Shape;273;p21"/>
          <p:cNvSpPr txBox="1">
            <a:spLocks noGrp="1"/>
          </p:cNvSpPr>
          <p:nvPr>
            <p:ph idx="1"/>
          </p:nvPr>
        </p:nvSpPr>
        <p:spPr>
          <a:xfrm>
            <a:off x="2390217" y="2583811"/>
            <a:ext cx="6571059" cy="36355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dirty="0"/>
              <a:t>Ripple effect: For every dollar hospitals spend, an additional $1.40 is generated in spending in local economies for every hospital job 1.4 jobs are created in other sectors. </a:t>
            </a:r>
            <a:endParaRPr dirty="0"/>
          </a:p>
          <a:p>
            <a:pPr marL="257168" indent="-257168"/>
            <a:r>
              <a:rPr lang="en-US" dirty="0"/>
              <a:t>“Supporting your local hospital helps support our community’s local businesses – your decision for choosing local healthcare helps improve our community overall.”</a:t>
            </a:r>
            <a:endParaRPr dirty="0"/>
          </a:p>
          <a:p>
            <a:pPr marL="257168" indent="-257168"/>
            <a:r>
              <a:rPr lang="en-US" dirty="0"/>
              <a:t>Hospital gives out many scholarships every year to assist with different medical school students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>
            <a:spLocks noGrp="1"/>
          </p:cNvSpPr>
          <p:nvPr>
            <p:ph type="title"/>
          </p:nvPr>
        </p:nvSpPr>
        <p:spPr>
          <a:xfrm>
            <a:off x="2514041" y="955679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Community Collaboration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3" name="Google Shape;273;p3"/>
          <p:cNvSpPr txBox="1">
            <a:spLocks noGrp="1"/>
          </p:cNvSpPr>
          <p:nvPr>
            <p:ph idx="1"/>
          </p:nvPr>
        </p:nvSpPr>
        <p:spPr>
          <a:xfrm>
            <a:off x="2390216" y="2809877"/>
            <a:ext cx="3515931" cy="2562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COVID Donations</a:t>
            </a:r>
          </a:p>
          <a:p>
            <a:pPr marL="557199" lvl="1" indent="-214308">
              <a:buSzPts val="1280"/>
            </a:pPr>
            <a:r>
              <a:rPr lang="en-US" sz="2000"/>
              <a:t>Great outpouring of support from community and business</a:t>
            </a:r>
          </a:p>
          <a:p>
            <a:pPr marL="557199" lvl="1" indent="-214308">
              <a:buSzPts val="1280"/>
            </a:pPr>
            <a:r>
              <a:rPr lang="en-US" sz="2000"/>
              <a:t>Masks, PPE, supplies</a:t>
            </a:r>
          </a:p>
          <a:p>
            <a:pPr marL="557199" lvl="1" indent="-214308">
              <a:buSzPts val="1280"/>
            </a:pPr>
            <a:r>
              <a:rPr lang="en-US" sz="2000"/>
              <a:t>Food for staff</a:t>
            </a:r>
          </a:p>
        </p:txBody>
      </p:sp>
      <p:pic>
        <p:nvPicPr>
          <p:cNvPr id="274" name="Google Shape;274;p3" descr="A group of people standing in front of a crow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797" y="2676719"/>
            <a:ext cx="4283907" cy="321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"/>
          <p:cNvSpPr txBox="1">
            <a:spLocks noGrp="1"/>
          </p:cNvSpPr>
          <p:nvPr>
            <p:ph type="title"/>
          </p:nvPr>
        </p:nvSpPr>
        <p:spPr>
          <a:xfrm>
            <a:off x="2810471" y="955679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Community Collaboration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1" name="Google Shape;281;p4"/>
          <p:cNvSpPr txBox="1">
            <a:spLocks noGrp="1"/>
          </p:cNvSpPr>
          <p:nvPr>
            <p:ph idx="1"/>
          </p:nvPr>
        </p:nvSpPr>
        <p:spPr>
          <a:xfrm>
            <a:off x="2202428" y="2809877"/>
            <a:ext cx="3823595" cy="29026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 dirty="0"/>
              <a:t>COVID Testing Centers</a:t>
            </a:r>
            <a:endParaRPr sz="2000" dirty="0"/>
          </a:p>
          <a:p>
            <a:pPr marL="557199" lvl="1" indent="-214308">
              <a:buSzPts val="1280"/>
            </a:pPr>
            <a:r>
              <a:rPr lang="en-US" sz="2000" dirty="0"/>
              <a:t>Dedicated entrance for testing</a:t>
            </a:r>
            <a:endParaRPr sz="2000" dirty="0"/>
          </a:p>
          <a:p>
            <a:pPr marL="557199" lvl="1" indent="-214308">
              <a:buSzPts val="1280"/>
            </a:pPr>
            <a:r>
              <a:rPr lang="en-US" sz="2000" dirty="0"/>
              <a:t>Curbside testing</a:t>
            </a:r>
            <a:endParaRPr sz="2000" dirty="0"/>
          </a:p>
        </p:txBody>
      </p:sp>
      <p:pic>
        <p:nvPicPr>
          <p:cNvPr id="280" name="Google Shape;280;p4" descr="A sign in front of a brick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6023" y="2669917"/>
            <a:ext cx="42545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"/>
          <p:cNvSpPr txBox="1">
            <a:spLocks noGrp="1"/>
          </p:cNvSpPr>
          <p:nvPr>
            <p:ph type="title"/>
          </p:nvPr>
        </p:nvSpPr>
        <p:spPr>
          <a:xfrm>
            <a:off x="2562975" y="891189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Community Collaboration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1" name="Google Shape;291;p5"/>
          <p:cNvSpPr txBox="1">
            <a:spLocks noGrp="1"/>
          </p:cNvSpPr>
          <p:nvPr>
            <p:ph idx="1"/>
          </p:nvPr>
        </p:nvSpPr>
        <p:spPr>
          <a:xfrm>
            <a:off x="1789472" y="2281606"/>
            <a:ext cx="3139237" cy="27033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Education through Marketing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Importance of continued care despite COVID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Reassurance of safety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Utilization of newspaper and social media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Articles, advertisements, videos</a:t>
            </a:r>
            <a:endParaRPr sz="2000"/>
          </a:p>
        </p:txBody>
      </p:sp>
      <p:pic>
        <p:nvPicPr>
          <p:cNvPr id="287" name="Google Shape;287;p5" descr="A picture containing food, fru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21011">
            <a:off x="4907932" y="4439965"/>
            <a:ext cx="1669003" cy="1298115"/>
          </a:xfrm>
          <a:prstGeom prst="rect">
            <a:avLst/>
          </a:prstGeom>
          <a:noFill/>
          <a:ln w="9525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8" name="Google Shape;288;p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12977">
            <a:off x="5413619" y="2876271"/>
            <a:ext cx="2571751" cy="1714500"/>
          </a:xfrm>
          <a:prstGeom prst="rect">
            <a:avLst/>
          </a:prstGeom>
          <a:noFill/>
          <a:ln w="9525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9" name="Google Shape;289;p5" descr="A hand holding a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10698">
            <a:off x="8074478" y="2791231"/>
            <a:ext cx="2314575" cy="1543051"/>
          </a:xfrm>
          <a:prstGeom prst="rect">
            <a:avLst/>
          </a:prstGeom>
          <a:noFill/>
          <a:ln w="9525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0" name="Google Shape;290;p5" descr="A person wearing a blue shi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6647" y="3809679"/>
            <a:ext cx="2107389" cy="2107389"/>
          </a:xfrm>
          <a:prstGeom prst="rect">
            <a:avLst/>
          </a:prstGeom>
          <a:noFill/>
          <a:ln w="9525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"/>
          <p:cNvSpPr txBox="1">
            <a:spLocks noGrp="1"/>
          </p:cNvSpPr>
          <p:nvPr>
            <p:ph type="title"/>
          </p:nvPr>
        </p:nvSpPr>
        <p:spPr>
          <a:xfrm>
            <a:off x="2533091" y="955679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200"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Community Collaboration 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7" name="Google Shape;297;p6"/>
          <p:cNvSpPr txBox="1">
            <a:spLocks noGrp="1"/>
          </p:cNvSpPr>
          <p:nvPr>
            <p:ph idx="1"/>
          </p:nvPr>
        </p:nvSpPr>
        <p:spPr>
          <a:xfrm>
            <a:off x="2104469" y="2697910"/>
            <a:ext cx="3566123" cy="2562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Continued plans with adjustments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School physicals with social distancing, spread out groups</a:t>
            </a:r>
            <a:endParaRPr sz="2000"/>
          </a:p>
        </p:txBody>
      </p:sp>
      <p:pic>
        <p:nvPicPr>
          <p:cNvPr id="298" name="Google Shape;298;p6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6342" y="2697909"/>
            <a:ext cx="4326425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"/>
          <p:cNvSpPr txBox="1">
            <a:spLocks noGrp="1"/>
          </p:cNvSpPr>
          <p:nvPr>
            <p:ph type="title"/>
          </p:nvPr>
        </p:nvSpPr>
        <p:spPr>
          <a:xfrm>
            <a:off x="2323541" y="955679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600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Hospital COVID-19 Safety Measures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0" name="Google Shape;310;p8"/>
          <p:cNvSpPr txBox="1">
            <a:spLocks noGrp="1"/>
          </p:cNvSpPr>
          <p:nvPr>
            <p:ph idx="1"/>
          </p:nvPr>
        </p:nvSpPr>
        <p:spPr>
          <a:xfrm>
            <a:off x="1946788" y="2809875"/>
            <a:ext cx="7014488" cy="30924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Limiting visitors</a:t>
            </a:r>
            <a:endParaRPr sz="2000"/>
          </a:p>
          <a:p>
            <a:pPr marL="257168" indent="-257168"/>
            <a:r>
              <a:rPr lang="en-US" sz="2000"/>
              <a:t>Directing all traffic through Emergency Room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Screening questions, temperature check</a:t>
            </a:r>
            <a:endParaRPr sz="2000"/>
          </a:p>
          <a:p>
            <a:pPr marL="257168" indent="-257168"/>
            <a:r>
              <a:rPr lang="en-US" sz="2000"/>
              <a:t>Increased sanitizing and cleaning procedures</a:t>
            </a:r>
            <a:endParaRPr sz="2000"/>
          </a:p>
          <a:p>
            <a:pPr marL="257168" indent="-257168"/>
            <a:r>
              <a:rPr lang="en-US" sz="2000"/>
              <a:t>Masking required for all employees when in shared space </a:t>
            </a:r>
            <a:endParaRPr sz="2000"/>
          </a:p>
          <a:p>
            <a:pPr marL="257168" indent="-257168"/>
            <a:r>
              <a:rPr lang="en-US" sz="2000"/>
              <a:t>Use of telehealth for primary care visits</a:t>
            </a:r>
            <a:endParaRPr sz="2000"/>
          </a:p>
          <a:p>
            <a:pPr marL="257168" indent="-257168"/>
            <a:r>
              <a:rPr lang="en-US" sz="2000"/>
              <a:t>Complying with CDC recommendations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 txBox="1">
            <a:spLocks noGrp="1"/>
          </p:cNvSpPr>
          <p:nvPr>
            <p:ph type="title"/>
          </p:nvPr>
        </p:nvSpPr>
        <p:spPr>
          <a:xfrm>
            <a:off x="2390218" y="531789"/>
            <a:ext cx="6571060" cy="1092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2000"/>
            </a:pP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Current Services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4" name="Google Shape;324;p10"/>
          <p:cNvSpPr txBox="1">
            <a:spLocks noGrp="1"/>
          </p:cNvSpPr>
          <p:nvPr>
            <p:ph idx="1"/>
          </p:nvPr>
        </p:nvSpPr>
        <p:spPr>
          <a:xfrm>
            <a:off x="1818970" y="2809875"/>
            <a:ext cx="3937121" cy="29321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/>
              <a:t>Inpatient and Outpatient</a:t>
            </a:r>
            <a:endParaRPr/>
          </a:p>
          <a:p>
            <a:pPr marL="557199" lvl="1" indent="-214308">
              <a:buSzPts val="1280"/>
            </a:pPr>
            <a:r>
              <a:rPr lang="en-US" sz="1800"/>
              <a:t>Physical therapy</a:t>
            </a:r>
            <a:endParaRPr sz="1800"/>
          </a:p>
          <a:p>
            <a:pPr marL="257168" indent="-257168"/>
            <a:r>
              <a:rPr lang="en-US"/>
              <a:t>Preventive Care</a:t>
            </a:r>
            <a:endParaRPr/>
          </a:p>
          <a:p>
            <a:pPr marL="557199" lvl="1" indent="-214308">
              <a:buSzPts val="1280"/>
            </a:pPr>
            <a:r>
              <a:rPr lang="en-US" sz="1800"/>
              <a:t>Mammogram, MRI, CT scan, x-rays, laboratory, </a:t>
            </a:r>
            <a:endParaRPr sz="1800"/>
          </a:p>
          <a:p>
            <a:pPr marL="257168" indent="-257168"/>
            <a:r>
              <a:rPr lang="en-US"/>
              <a:t>Comprehensive Women’s Health Services</a:t>
            </a:r>
            <a:endParaRPr/>
          </a:p>
          <a:p>
            <a:pPr marL="557199" lvl="1" indent="-214308">
              <a:buSzPts val="1280"/>
            </a:pPr>
            <a:r>
              <a:rPr lang="en-US" sz="1800"/>
              <a:t>OB/GYN, labor &amp; delivery</a:t>
            </a:r>
            <a:endParaRPr sz="1800"/>
          </a:p>
        </p:txBody>
      </p:sp>
      <p:pic>
        <p:nvPicPr>
          <p:cNvPr id="323" name="Google Shape;323;p10"/>
          <p:cNvPicPr preferRelativeResize="0"/>
          <p:nvPr/>
        </p:nvPicPr>
        <p:blipFill rotWithShape="1">
          <a:blip r:embed="rId3">
            <a:alphaModFix/>
          </a:blip>
          <a:srcRect l="7190" t="11605" r="6804" b="2389"/>
          <a:stretch/>
        </p:blipFill>
        <p:spPr>
          <a:xfrm>
            <a:off x="5756090" y="2633565"/>
            <a:ext cx="4352921" cy="326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 txBox="1">
            <a:spLocks noGrp="1"/>
          </p:cNvSpPr>
          <p:nvPr>
            <p:ph type="title"/>
          </p:nvPr>
        </p:nvSpPr>
        <p:spPr>
          <a:xfrm>
            <a:off x="2494991" y="550838"/>
            <a:ext cx="6571060" cy="10926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2000"/>
            </a:pP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Current Services: Specialty Clinic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0" name="Google Shape;330;p11"/>
          <p:cNvSpPr txBox="1">
            <a:spLocks noGrp="1"/>
          </p:cNvSpPr>
          <p:nvPr>
            <p:ph idx="1"/>
          </p:nvPr>
        </p:nvSpPr>
        <p:spPr>
          <a:xfrm>
            <a:off x="2390216" y="2809877"/>
            <a:ext cx="3143971" cy="2562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Specialty Clinic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Orthopedics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General Surgery</a:t>
            </a:r>
            <a:endParaRPr sz="2000"/>
          </a:p>
        </p:txBody>
      </p:sp>
      <p:pic>
        <p:nvPicPr>
          <p:cNvPr id="331" name="Google Shape;331;p11" descr="A picture containing film, looking, front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4186" y="2631317"/>
            <a:ext cx="4781991" cy="3264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"/>
          <p:cNvSpPr txBox="1">
            <a:spLocks noGrp="1"/>
          </p:cNvSpPr>
          <p:nvPr>
            <p:ph type="title"/>
          </p:nvPr>
        </p:nvSpPr>
        <p:spPr>
          <a:xfrm>
            <a:off x="2390218" y="605887"/>
            <a:ext cx="6571060" cy="1104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2000"/>
            </a:pP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Emerging Services: Cancer Center</a:t>
            </a:r>
            <a:endParaRPr sz="15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3" name="Google Shape;343;p13"/>
          <p:cNvSpPr txBox="1">
            <a:spLocks noGrp="1"/>
          </p:cNvSpPr>
          <p:nvPr>
            <p:ph idx="1"/>
          </p:nvPr>
        </p:nvSpPr>
        <p:spPr>
          <a:xfrm>
            <a:off x="2390217" y="2809877"/>
            <a:ext cx="3705784" cy="2562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68" indent="-257168">
              <a:spcBef>
                <a:spcPts val="0"/>
              </a:spcBef>
            </a:pPr>
            <a:r>
              <a:rPr lang="en-US" sz="2000"/>
              <a:t>Cancer Center 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Opening September 8</a:t>
            </a:r>
            <a:endParaRPr sz="2000"/>
          </a:p>
          <a:p>
            <a:pPr marL="557199" lvl="1" indent="-214308">
              <a:buSzPts val="1280"/>
            </a:pPr>
            <a:r>
              <a:rPr lang="en-US" sz="2000"/>
              <a:t>Oncology, Infusion, Hematology</a:t>
            </a:r>
            <a:endParaRPr sz="2000"/>
          </a:p>
        </p:txBody>
      </p:sp>
      <p:pic>
        <p:nvPicPr>
          <p:cNvPr id="344" name="Google Shape;344;p1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6406" y="2843074"/>
            <a:ext cx="3359021" cy="64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4770" y="3377556"/>
            <a:ext cx="3359021" cy="268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6946" y="2711905"/>
            <a:ext cx="2035647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CTA Theme Style 1">
  <a:themeElements>
    <a:clrScheme name="Center Theme">
      <a:dk1>
        <a:srgbClr val="505153"/>
      </a:dk1>
      <a:lt1>
        <a:sysClr val="window" lastClr="FFFFFF"/>
      </a:lt1>
      <a:dk2>
        <a:srgbClr val="26676D"/>
      </a:dk2>
      <a:lt2>
        <a:srgbClr val="B6E2E5"/>
      </a:lt2>
      <a:accent1>
        <a:srgbClr val="26676D"/>
      </a:accent1>
      <a:accent2>
        <a:srgbClr val="A9D18A"/>
      </a:accent2>
      <a:accent3>
        <a:srgbClr val="B6E2E5"/>
      </a:accent3>
      <a:accent4>
        <a:srgbClr val="A2A3A5"/>
      </a:accent4>
      <a:accent5>
        <a:srgbClr val="D04715"/>
      </a:accent5>
      <a:accent6>
        <a:srgbClr val="3B7A2F"/>
      </a:accent6>
      <a:hlink>
        <a:srgbClr val="396AB3"/>
      </a:hlink>
      <a:folHlink>
        <a:srgbClr val="930F69"/>
      </a:folHlink>
    </a:clrScheme>
    <a:fontScheme name="Center Style">
      <a:majorFont>
        <a:latin typeface="Dapifer Semibold"/>
        <a:ea typeface=""/>
        <a:cs typeface=""/>
      </a:majorFont>
      <a:minorFont>
        <a:latin typeface="MrEavesModOT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F051-E853-4FE5-826C-9208293ACC49}" vid="{5F3F7EEE-DB9B-4292-8851-9998D9CA669D}"/>
    </a:ext>
  </a:extLst>
</a:theme>
</file>

<file path=ppt/theme/theme2.xml><?xml version="1.0" encoding="utf-8"?>
<a:theme xmlns:a="http://schemas.openxmlformats.org/drawingml/2006/main" name="Center Theme">
  <a:themeElements>
    <a:clrScheme name="Center Brand">
      <a:dk1>
        <a:sysClr val="windowText" lastClr="000000"/>
      </a:dk1>
      <a:lt1>
        <a:sysClr val="window" lastClr="FFFFFF"/>
      </a:lt1>
      <a:dk2>
        <a:srgbClr val="01638C"/>
      </a:dk2>
      <a:lt2>
        <a:srgbClr val="FFFFFF"/>
      </a:lt2>
      <a:accent1>
        <a:srgbClr val="01638C"/>
      </a:accent1>
      <a:accent2>
        <a:srgbClr val="00A0A6"/>
      </a:accent2>
      <a:accent3>
        <a:srgbClr val="DCB927"/>
      </a:accent3>
      <a:accent4>
        <a:srgbClr val="5B1A3C"/>
      </a:accent4>
      <a:accent5>
        <a:srgbClr val="6E5592"/>
      </a:accent5>
      <a:accent6>
        <a:srgbClr val="25676D"/>
      </a:accent6>
      <a:hlink>
        <a:srgbClr val="7D214A"/>
      </a:hlink>
      <a:folHlink>
        <a:srgbClr val="7D214A"/>
      </a:folHlink>
    </a:clrScheme>
    <a:fontScheme name="Center Brand">
      <a:majorFont>
        <a:latin typeface="Dapifer Black"/>
        <a:ea typeface=""/>
        <a:cs typeface=""/>
      </a:majorFont>
      <a:minorFont>
        <a:latin typeface="MrEavesModOT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F051-E853-4FE5-826C-9208293ACC49}" vid="{FA4024E7-0036-4250-9EF2-6506EB7D8F7D}"/>
    </a:ext>
  </a:extLst>
</a:theme>
</file>

<file path=ppt/theme/theme3.xml><?xml version="1.0" encoding="utf-8"?>
<a:theme xmlns:a="http://schemas.openxmlformats.org/drawingml/2006/main" name="Ion Boardroom">
  <a:themeElements>
    <a:clrScheme name="Center Colors">
      <a:dk1>
        <a:srgbClr val="505153"/>
      </a:dk1>
      <a:lt1>
        <a:sysClr val="window" lastClr="FFFFFF"/>
      </a:lt1>
      <a:dk2>
        <a:srgbClr val="26676D"/>
      </a:dk2>
      <a:lt2>
        <a:srgbClr val="B6E2E5"/>
      </a:lt2>
      <a:accent1>
        <a:srgbClr val="26676D"/>
      </a:accent1>
      <a:accent2>
        <a:srgbClr val="A9D18A"/>
      </a:accent2>
      <a:accent3>
        <a:srgbClr val="B6E2E5"/>
      </a:accent3>
      <a:accent4>
        <a:srgbClr val="A2A3A5"/>
      </a:accent4>
      <a:accent5>
        <a:srgbClr val="D04715"/>
      </a:accent5>
      <a:accent6>
        <a:srgbClr val="3B7A2F"/>
      </a:accent6>
      <a:hlink>
        <a:srgbClr val="396AB3"/>
      </a:hlink>
      <a:folHlink>
        <a:srgbClr val="930F69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02618a-c2c7-4c24-93cf-965308a2daea" xsi:nil="true"/>
    <o10fb58b6f1b4237af11b5fc8dde9845 xmlns="4f02618a-c2c7-4c24-93cf-965308a2daea" xsi:nil="true"/>
    <lcf76f155ced4ddcb4097134ff3c332f xmlns="0d7a751c-1c18-414f-8de1-96075b6f3e99">
      <Terms xmlns="http://schemas.microsoft.com/office/infopath/2007/PartnerControls"/>
    </lcf76f155ced4ddcb4097134ff3c332f>
    <Notes0 xmlns="0d7a751c-1c18-414f-8de1-96075b6f3e99">A hospital example of CCE presentation</Notes0>
    <de41ccc7d4784b11bfed8e20bf75ca01 xmlns="4f02618a-c2c7-4c24-93cf-965308a2daea" xsi:nil="true"/>
    <i7c492e22f6d4edeb2075ae5873ec95b xmlns="4f02618a-c2c7-4c24-93cf-965308a2daea">
      <Terms xmlns="http://schemas.microsoft.com/office/infopath/2007/PartnerControls"/>
    </i7c492e22f6d4edeb2075ae5873ec95b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8F817E9738A0469F502311C78E58B0" ma:contentTypeVersion="21" ma:contentTypeDescription="Create a new document." ma:contentTypeScope="" ma:versionID="94c9db25d4b80b38d128756b9f60c79c">
  <xsd:schema xmlns:xsd="http://www.w3.org/2001/XMLSchema" xmlns:xs="http://www.w3.org/2001/XMLSchema" xmlns:p="http://schemas.microsoft.com/office/2006/metadata/properties" xmlns:ns2="4f02618a-c2c7-4c24-93cf-965308a2daea" xmlns:ns3="0d7a751c-1c18-414f-8de1-96075b6f3e99" targetNamespace="http://schemas.microsoft.com/office/2006/metadata/properties" ma:root="true" ma:fieldsID="76945c1586c535ce0549ff5b0dddc9dc" ns2:_="" ns3:_="">
    <xsd:import namespace="4f02618a-c2c7-4c24-93cf-965308a2daea"/>
    <xsd:import namespace="0d7a751c-1c18-414f-8de1-96075b6f3e99"/>
    <xsd:element name="properties">
      <xsd:complexType>
        <xsd:sequence>
          <xsd:element name="documentManagement">
            <xsd:complexType>
              <xsd:all>
                <xsd:element ref="ns2:o10fb58b6f1b4237af11b5fc8dde9845" minOccurs="0"/>
                <xsd:element ref="ns2:TaxCatchAll" minOccurs="0"/>
                <xsd:element ref="ns2:TaxCatchAllLabel" minOccurs="0"/>
                <xsd:element ref="ns2:de41ccc7d4784b11bfed8e20bf75ca01" minOccurs="0"/>
                <xsd:element ref="ns2:i7c492e22f6d4edeb2075ae5873ec95b" minOccurs="0"/>
                <xsd:element ref="ns3:Notes0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2618a-c2c7-4c24-93cf-965308a2daea" elementFormDefault="qualified">
    <xsd:import namespace="http://schemas.microsoft.com/office/2006/documentManagement/types"/>
    <xsd:import namespace="http://schemas.microsoft.com/office/infopath/2007/PartnerControls"/>
    <xsd:element name="o10fb58b6f1b4237af11b5fc8dde9845" ma:index="8" nillable="true" ma:displayName="Center Keywords_0" ma:hidden="true" ma:internalName="o10fb58b6f1b4237af11b5fc8dde9845" ma:readOnly="false">
      <xsd:simpleType>
        <xsd:restriction base="dms:Note"/>
      </xsd:simpleType>
    </xsd:element>
    <xsd:element name="TaxCatchAll" ma:index="9" nillable="true" ma:displayName="Taxonomy Catch All Column" ma:description="" ma:hidden="true" ma:list="{c6013e5a-3fd6-48d3-b325-288950b0ad04}" ma:internalName="TaxCatchAll" ma:readOnly="false" ma:showField="CatchAllData" ma:web="4f02618a-c2c7-4c24-93cf-965308a2da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c6013e5a-3fd6-48d3-b325-288950b0ad04}" ma:internalName="TaxCatchAllLabel" ma:readOnly="true" ma:showField="CatchAllDataLabel" ma:web="4f02618a-c2c7-4c24-93cf-965308a2da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e41ccc7d4784b11bfed8e20bf75ca01" ma:index="12" nillable="true" ma:displayName="Focus Areas_0" ma:hidden="true" ma:internalName="de41ccc7d4784b11bfed8e20bf75ca01" ma:readOnly="false">
      <xsd:simpleType>
        <xsd:restriction base="dms:Note"/>
      </xsd:simpleType>
    </xsd:element>
    <xsd:element name="i7c492e22f6d4edeb2075ae5873ec95b" ma:index="14" nillable="true" ma:taxonomy="true" ma:internalName="i7c492e22f6d4edeb2075ae5873ec95b" ma:taxonomyFieldName="Programs" ma:displayName="Programs" ma:readOnly="false" ma:default="" ma:fieldId="{27c492e2-2f6d-4ede-b207-5ae5873ec95b}" ma:taxonomyMulti="true" ma:sspId="efe722d5-4220-4abe-b3a2-0beee315a9f8" ma:termSetId="f23c33e0-98b5-48db-932d-8d954eda2d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a751c-1c18-414f-8de1-96075b6f3e99" elementFormDefault="qualified">
    <xsd:import namespace="http://schemas.microsoft.com/office/2006/documentManagement/types"/>
    <xsd:import namespace="http://schemas.microsoft.com/office/infopath/2007/PartnerControls"/>
    <xsd:element name="Notes0" ma:index="16" nillable="true" ma:displayName="Notes" ma:internalName="Notes0" ma:readOnly="false">
      <xsd:simpleType>
        <xsd:restriction base="dms:Note">
          <xsd:maxLength value="255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efe722d5-4220-4abe-b3a2-0beee315a9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9BB13-57E9-4AAA-A385-DC2D661DE8D3}">
  <ds:schemaRefs>
    <ds:schemaRef ds:uri="http://schemas.microsoft.com/office/2006/documentManagement/types"/>
    <ds:schemaRef ds:uri="http://purl.org/dc/elements/1.1/"/>
    <ds:schemaRef ds:uri="http://purl.org/dc/dcmitype/"/>
    <ds:schemaRef ds:uri="0d7a751c-1c18-414f-8de1-96075b6f3e99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f02618a-c2c7-4c24-93cf-965308a2dae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9BDAFE-3D9B-4A5F-B840-BD72F23C8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2618a-c2c7-4c24-93cf-965308a2daea"/>
    <ds:schemaRef ds:uri="0d7a751c-1c18-414f-8de1-96075b6f3e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E15B77-5402-48B1-9B6B-FBA335F0F5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Center Powerpoint Template v2</Template>
  <TotalTime>20</TotalTime>
  <Words>313</Words>
  <Application>Microsoft Office PowerPoint</Application>
  <PresentationFormat>Widescreen</PresentationFormat>
  <Paragraphs>58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MrEavesModOT</vt:lpstr>
      <vt:lpstr>Wingdings 3</vt:lpstr>
      <vt:lpstr>Dapifer Black</vt:lpstr>
      <vt:lpstr>Roboto</vt:lpstr>
      <vt:lpstr>Century Gothic</vt:lpstr>
      <vt:lpstr>MrEavesModOTBook</vt:lpstr>
      <vt:lpstr>Times New Roman</vt:lpstr>
      <vt:lpstr>1_CTA Theme Style 1</vt:lpstr>
      <vt:lpstr>Center Theme</vt:lpstr>
      <vt:lpstr>Ion Boardroom</vt:lpstr>
      <vt:lpstr>Community Connect Event </vt:lpstr>
      <vt:lpstr>Community Collaboration </vt:lpstr>
      <vt:lpstr>Community Collaboration </vt:lpstr>
      <vt:lpstr>Community Collaboration </vt:lpstr>
      <vt:lpstr>Community Collaboration </vt:lpstr>
      <vt:lpstr>Hospital COVID-19 Safety Measures</vt:lpstr>
      <vt:lpstr> Current Services</vt:lpstr>
      <vt:lpstr> Current Services: Specialty Clinic</vt:lpstr>
      <vt:lpstr> Emerging Services: Cancer Center</vt:lpstr>
      <vt:lpstr> Emerging Services: Telemedicine</vt:lpstr>
      <vt:lpstr>Community Collaboration </vt:lpstr>
      <vt:lpstr>Workforce Development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Beka Stanfield</dc:creator>
  <cp:lastModifiedBy>Robbie Nadeau</cp:lastModifiedBy>
  <cp:revision>1</cp:revision>
  <dcterms:created xsi:type="dcterms:W3CDTF">2023-01-27T21:25:46Z</dcterms:created>
  <dcterms:modified xsi:type="dcterms:W3CDTF">2023-05-09T20:16:13Z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0x010100388F817E9738A0469F502311C78E58B0</vt:lpwstr>
  </property>
  <property fmtid="{D5CDD505-2E9C-101B-9397-08002B2CF9AE}" pid="3" name="Programs">
    <vt:lpwstr/>
  </property>
  <property fmtid="{D5CDD505-2E9C-101B-9397-08002B2CF9AE}" pid="4" name="MediaServiceImageTags">
    <vt:lpwstr/>
  </property>
  <property fmtid="{D5CDD505-2E9C-101B-9397-08002B2CF9AE}" pid="5" name="Focus Areas">
    <vt:lpwstr/>
  </property>
  <property fmtid="{D5CDD505-2E9C-101B-9397-08002B2CF9AE}" pid="6" name="Center Keywords">
    <vt:lpwstr/>
  </property>
</Properties>
</file>