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7" r:id="rId4"/>
  </p:sldMasterIdLst>
  <p:notesMasterIdLst>
    <p:notesMasterId r:id="rId10"/>
  </p:notesMasterIdLst>
  <p:sldIdLst>
    <p:sldId id="256" r:id="rId5"/>
    <p:sldId id="292" r:id="rId6"/>
    <p:sldId id="293" r:id="rId7"/>
    <p:sldId id="291" r:id="rId8"/>
    <p:sldId id="29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A94785-4A77-473F-BA51-AFECBD4A620D}" v="1" dt="2023-05-09T19:44:19.1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bie Nadeau" userId="01efb4a2-7e6a-45ff-9eb1-73ec02aae475" providerId="ADAL" clId="{67A94785-4A77-473F-BA51-AFECBD4A620D}"/>
    <pc:docChg chg="custSel modSld">
      <pc:chgData name="Robbie Nadeau" userId="01efb4a2-7e6a-45ff-9eb1-73ec02aae475" providerId="ADAL" clId="{67A94785-4A77-473F-BA51-AFECBD4A620D}" dt="2023-05-09T19:45:00.040" v="4" actId="1076"/>
      <pc:docMkLst>
        <pc:docMk/>
      </pc:docMkLst>
      <pc:sldChg chg="modSp mod">
        <pc:chgData name="Robbie Nadeau" userId="01efb4a2-7e6a-45ff-9eb1-73ec02aae475" providerId="ADAL" clId="{67A94785-4A77-473F-BA51-AFECBD4A620D}" dt="2023-05-09T19:45:00.040" v="4" actId="1076"/>
        <pc:sldMkLst>
          <pc:docMk/>
          <pc:sldMk cId="4176108171" sldId="256"/>
        </pc:sldMkLst>
        <pc:spChg chg="mod">
          <ac:chgData name="Robbie Nadeau" userId="01efb4a2-7e6a-45ff-9eb1-73ec02aae475" providerId="ADAL" clId="{67A94785-4A77-473F-BA51-AFECBD4A620D}" dt="2023-05-09T19:44:56.882" v="3" actId="1076"/>
          <ac:spMkLst>
            <pc:docMk/>
            <pc:sldMk cId="4176108171" sldId="256"/>
            <ac:spMk id="2" creationId="{A332BDDC-7949-4D4E-A1E8-6FE1C0C9FBC0}"/>
          </ac:spMkLst>
        </pc:spChg>
        <pc:spChg chg="mod">
          <ac:chgData name="Robbie Nadeau" userId="01efb4a2-7e6a-45ff-9eb1-73ec02aae475" providerId="ADAL" clId="{67A94785-4A77-473F-BA51-AFECBD4A620D}" dt="2023-05-09T19:45:00.040" v="4" actId="1076"/>
          <ac:spMkLst>
            <pc:docMk/>
            <pc:sldMk cId="4176108171" sldId="256"/>
            <ac:spMk id="3" creationId="{D0FA7265-42AA-47F5-823D-80A549176A16}"/>
          </ac:spMkLst>
        </pc:spChg>
      </pc:sldChg>
      <pc:sldChg chg="modSp">
        <pc:chgData name="Robbie Nadeau" userId="01efb4a2-7e6a-45ff-9eb1-73ec02aae475" providerId="ADAL" clId="{67A94785-4A77-473F-BA51-AFECBD4A620D}" dt="2023-05-09T19:44:19.158" v="0"/>
        <pc:sldMkLst>
          <pc:docMk/>
          <pc:sldMk cId="1933180739" sldId="291"/>
        </pc:sldMkLst>
        <pc:spChg chg="mod">
          <ac:chgData name="Robbie Nadeau" userId="01efb4a2-7e6a-45ff-9eb1-73ec02aae475" providerId="ADAL" clId="{67A94785-4A77-473F-BA51-AFECBD4A620D}" dt="2023-05-09T19:44:19.158" v="0"/>
          <ac:spMkLst>
            <pc:docMk/>
            <pc:sldMk cId="1933180739" sldId="291"/>
            <ac:spMk id="2" creationId="{54ADDEA4-6634-476D-82C1-161A96F569B9}"/>
          </ac:spMkLst>
        </pc:spChg>
        <pc:spChg chg="mod">
          <ac:chgData name="Robbie Nadeau" userId="01efb4a2-7e6a-45ff-9eb1-73ec02aae475" providerId="ADAL" clId="{67A94785-4A77-473F-BA51-AFECBD4A620D}" dt="2023-05-09T19:44:19.158" v="0"/>
          <ac:spMkLst>
            <pc:docMk/>
            <pc:sldMk cId="1933180739" sldId="291"/>
            <ac:spMk id="3" creationId="{97A287CB-0FDB-4DF6-977B-2878081ED786}"/>
          </ac:spMkLst>
        </pc:spChg>
      </pc:sldChg>
      <pc:sldChg chg="modSp mod">
        <pc:chgData name="Robbie Nadeau" userId="01efb4a2-7e6a-45ff-9eb1-73ec02aae475" providerId="ADAL" clId="{67A94785-4A77-473F-BA51-AFECBD4A620D}" dt="2023-05-09T19:44:30.750" v="2" actId="20577"/>
        <pc:sldMkLst>
          <pc:docMk/>
          <pc:sldMk cId="1127504590" sldId="292"/>
        </pc:sldMkLst>
        <pc:spChg chg="mod">
          <ac:chgData name="Robbie Nadeau" userId="01efb4a2-7e6a-45ff-9eb1-73ec02aae475" providerId="ADAL" clId="{67A94785-4A77-473F-BA51-AFECBD4A620D}" dt="2023-05-09T19:44:19.158" v="0"/>
          <ac:spMkLst>
            <pc:docMk/>
            <pc:sldMk cId="1127504590" sldId="292"/>
            <ac:spMk id="2" creationId="{07FF6DD5-DFD0-4F26-AFD9-6CF6437A0FA6}"/>
          </ac:spMkLst>
        </pc:spChg>
        <pc:spChg chg="mod">
          <ac:chgData name="Robbie Nadeau" userId="01efb4a2-7e6a-45ff-9eb1-73ec02aae475" providerId="ADAL" clId="{67A94785-4A77-473F-BA51-AFECBD4A620D}" dt="2023-05-09T19:44:30.750" v="2" actId="20577"/>
          <ac:spMkLst>
            <pc:docMk/>
            <pc:sldMk cId="1127504590" sldId="292"/>
            <ac:spMk id="3" creationId="{A44540D9-3049-4C6B-9402-2033810F72D6}"/>
          </ac:spMkLst>
        </pc:spChg>
      </pc:sldChg>
      <pc:sldChg chg="modSp">
        <pc:chgData name="Robbie Nadeau" userId="01efb4a2-7e6a-45ff-9eb1-73ec02aae475" providerId="ADAL" clId="{67A94785-4A77-473F-BA51-AFECBD4A620D}" dt="2023-05-09T19:44:19.158" v="0"/>
        <pc:sldMkLst>
          <pc:docMk/>
          <pc:sldMk cId="3626654177" sldId="293"/>
        </pc:sldMkLst>
        <pc:spChg chg="mod">
          <ac:chgData name="Robbie Nadeau" userId="01efb4a2-7e6a-45ff-9eb1-73ec02aae475" providerId="ADAL" clId="{67A94785-4A77-473F-BA51-AFECBD4A620D}" dt="2023-05-09T19:44:19.158" v="0"/>
          <ac:spMkLst>
            <pc:docMk/>
            <pc:sldMk cId="3626654177" sldId="293"/>
            <ac:spMk id="2" creationId="{07FF6DD5-DFD0-4F26-AFD9-6CF6437A0FA6}"/>
          </ac:spMkLst>
        </pc:spChg>
        <pc:spChg chg="mod">
          <ac:chgData name="Robbie Nadeau" userId="01efb4a2-7e6a-45ff-9eb1-73ec02aae475" providerId="ADAL" clId="{67A94785-4A77-473F-BA51-AFECBD4A620D}" dt="2023-05-09T19:44:19.158" v="0"/>
          <ac:spMkLst>
            <pc:docMk/>
            <pc:sldMk cId="3626654177" sldId="293"/>
            <ac:spMk id="3" creationId="{A44540D9-3049-4C6B-9402-2033810F72D6}"/>
          </ac:spMkLst>
        </pc:spChg>
      </pc:sldChg>
      <pc:sldChg chg="modSp">
        <pc:chgData name="Robbie Nadeau" userId="01efb4a2-7e6a-45ff-9eb1-73ec02aae475" providerId="ADAL" clId="{67A94785-4A77-473F-BA51-AFECBD4A620D}" dt="2023-05-09T19:44:19.158" v="0"/>
        <pc:sldMkLst>
          <pc:docMk/>
          <pc:sldMk cId="14352609" sldId="294"/>
        </pc:sldMkLst>
        <pc:spChg chg="mod">
          <ac:chgData name="Robbie Nadeau" userId="01efb4a2-7e6a-45ff-9eb1-73ec02aae475" providerId="ADAL" clId="{67A94785-4A77-473F-BA51-AFECBD4A620D}" dt="2023-05-09T19:44:19.158" v="0"/>
          <ac:spMkLst>
            <pc:docMk/>
            <pc:sldMk cId="14352609" sldId="294"/>
            <ac:spMk id="2" creationId="{FD7016C8-C9B3-BE2A-F8C4-45A9D69B9AE5}"/>
          </ac:spMkLst>
        </pc:spChg>
        <pc:spChg chg="mod">
          <ac:chgData name="Robbie Nadeau" userId="01efb4a2-7e6a-45ff-9eb1-73ec02aae475" providerId="ADAL" clId="{67A94785-4A77-473F-BA51-AFECBD4A620D}" dt="2023-05-09T19:44:19.158" v="0"/>
          <ac:spMkLst>
            <pc:docMk/>
            <pc:sldMk cId="14352609" sldId="294"/>
            <ac:spMk id="3" creationId="{52F2FC94-7A6C-E1E8-A9D3-216CA758388C}"/>
          </ac:spMkLst>
        </pc:spChg>
      </pc:sldChg>
    </pc:docChg>
  </pc:docChgLst>
  <pc:docChgLst>
    <pc:chgData name="Ambresha Johnson" userId="f3663794-4526-438b-8822-a6eee4229012" providerId="ADAL" clId="{61EC119F-BC4D-4EF9-88C0-B855A7EE9964}"/>
    <pc:docChg chg="addSld delSld modSld">
      <pc:chgData name="Ambresha Johnson" userId="f3663794-4526-438b-8822-a6eee4229012" providerId="ADAL" clId="{61EC119F-BC4D-4EF9-88C0-B855A7EE9964}" dt="2021-08-18T14:07:04.682" v="73" actId="2696"/>
      <pc:docMkLst>
        <pc:docMk/>
      </pc:docMkLst>
      <pc:sldChg chg="modSp new del mod">
        <pc:chgData name="Ambresha Johnson" userId="f3663794-4526-438b-8822-a6eee4229012" providerId="ADAL" clId="{61EC119F-BC4D-4EF9-88C0-B855A7EE9964}" dt="2021-08-18T14:07:04.682" v="73" actId="2696"/>
        <pc:sldMkLst>
          <pc:docMk/>
          <pc:sldMk cId="522141323" sldId="294"/>
        </pc:sldMkLst>
        <pc:spChg chg="mod">
          <ac:chgData name="Ambresha Johnson" userId="f3663794-4526-438b-8822-a6eee4229012" providerId="ADAL" clId="{61EC119F-BC4D-4EF9-88C0-B855A7EE9964}" dt="2021-08-18T14:06:23" v="8" actId="20577"/>
          <ac:spMkLst>
            <pc:docMk/>
            <pc:sldMk cId="522141323" sldId="294"/>
            <ac:spMk id="2" creationId="{57C6BF82-A8F6-4752-8251-58B174B0EC9A}"/>
          </ac:spMkLst>
        </pc:spChg>
        <pc:spChg chg="mod">
          <ac:chgData name="Ambresha Johnson" userId="f3663794-4526-438b-8822-a6eee4229012" providerId="ADAL" clId="{61EC119F-BC4D-4EF9-88C0-B855A7EE9964}" dt="2021-08-18T14:06:51.665" v="72" actId="20577"/>
          <ac:spMkLst>
            <pc:docMk/>
            <pc:sldMk cId="522141323" sldId="294"/>
            <ac:spMk id="3" creationId="{55A4F202-D86F-4280-994B-44CBD9931AAF}"/>
          </ac:spMkLst>
        </pc:spChg>
      </pc:sldChg>
    </pc:docChg>
  </pc:docChgLst>
  <pc:docChgLst>
    <pc:chgData name="Kaarin Lund" userId="4c833451-503a-4c9e-98fe-33846b16012e" providerId="ADAL" clId="{FE81293D-05B0-4A44-B93B-7638FE30940D}"/>
    <pc:docChg chg="modSld">
      <pc:chgData name="Kaarin Lund" userId="4c833451-503a-4c9e-98fe-33846b16012e" providerId="ADAL" clId="{FE81293D-05B0-4A44-B93B-7638FE30940D}" dt="2021-08-10T20:56:56.458" v="107" actId="20577"/>
      <pc:docMkLst>
        <pc:docMk/>
      </pc:docMkLst>
      <pc:sldChg chg="modSp mod">
        <pc:chgData name="Kaarin Lund" userId="4c833451-503a-4c9e-98fe-33846b16012e" providerId="ADAL" clId="{FE81293D-05B0-4A44-B93B-7638FE30940D}" dt="2021-08-10T20:56:21.550" v="42" actId="20577"/>
        <pc:sldMkLst>
          <pc:docMk/>
          <pc:sldMk cId="1933180739" sldId="291"/>
        </pc:sldMkLst>
        <pc:spChg chg="mod">
          <ac:chgData name="Kaarin Lund" userId="4c833451-503a-4c9e-98fe-33846b16012e" providerId="ADAL" clId="{FE81293D-05B0-4A44-B93B-7638FE30940D}" dt="2021-08-10T20:56:21.550" v="42" actId="20577"/>
          <ac:spMkLst>
            <pc:docMk/>
            <pc:sldMk cId="1933180739" sldId="291"/>
            <ac:spMk id="3" creationId="{97A287CB-0FDB-4DF6-977B-2878081ED786}"/>
          </ac:spMkLst>
        </pc:spChg>
      </pc:sldChg>
      <pc:sldChg chg="modSp mod">
        <pc:chgData name="Kaarin Lund" userId="4c833451-503a-4c9e-98fe-33846b16012e" providerId="ADAL" clId="{FE81293D-05B0-4A44-B93B-7638FE30940D}" dt="2021-08-10T20:56:42.631" v="82" actId="20577"/>
        <pc:sldMkLst>
          <pc:docMk/>
          <pc:sldMk cId="1127504590" sldId="292"/>
        </pc:sldMkLst>
        <pc:spChg chg="mod">
          <ac:chgData name="Kaarin Lund" userId="4c833451-503a-4c9e-98fe-33846b16012e" providerId="ADAL" clId="{FE81293D-05B0-4A44-B93B-7638FE30940D}" dt="2021-08-10T20:56:42.631" v="82" actId="20577"/>
          <ac:spMkLst>
            <pc:docMk/>
            <pc:sldMk cId="1127504590" sldId="292"/>
            <ac:spMk id="3" creationId="{A44540D9-3049-4C6B-9402-2033810F72D6}"/>
          </ac:spMkLst>
        </pc:spChg>
      </pc:sldChg>
      <pc:sldChg chg="modSp mod">
        <pc:chgData name="Kaarin Lund" userId="4c833451-503a-4c9e-98fe-33846b16012e" providerId="ADAL" clId="{FE81293D-05B0-4A44-B93B-7638FE30940D}" dt="2021-08-10T20:56:56.458" v="107" actId="20577"/>
        <pc:sldMkLst>
          <pc:docMk/>
          <pc:sldMk cId="3626654177" sldId="293"/>
        </pc:sldMkLst>
        <pc:spChg chg="mod">
          <ac:chgData name="Kaarin Lund" userId="4c833451-503a-4c9e-98fe-33846b16012e" providerId="ADAL" clId="{FE81293D-05B0-4A44-B93B-7638FE30940D}" dt="2021-08-10T20:56:56.458" v="107" actId="20577"/>
          <ac:spMkLst>
            <pc:docMk/>
            <pc:sldMk cId="3626654177" sldId="293"/>
            <ac:spMk id="3" creationId="{A44540D9-3049-4C6B-9402-2033810F72D6}"/>
          </ac:spMkLst>
        </pc:spChg>
      </pc:sldChg>
    </pc:docChg>
  </pc:docChgLst>
  <pc:docChgLst>
    <pc:chgData name="Selena McCord" userId="0a518c29-3377-4344-9afd-b892883bc6f0" providerId="ADAL" clId="{0ED33945-E02F-429D-AB7E-8BA91196747C}"/>
    <pc:docChg chg="custSel delSld modSld">
      <pc:chgData name="Selena McCord" userId="0a518c29-3377-4344-9afd-b892883bc6f0" providerId="ADAL" clId="{0ED33945-E02F-429D-AB7E-8BA91196747C}" dt="2021-05-10T19:28:14.439" v="238"/>
      <pc:docMkLst>
        <pc:docMk/>
      </pc:docMkLst>
      <pc:sldChg chg="modSp mod">
        <pc:chgData name="Selena McCord" userId="0a518c29-3377-4344-9afd-b892883bc6f0" providerId="ADAL" clId="{0ED33945-E02F-429D-AB7E-8BA91196747C}" dt="2021-05-10T19:28:14.439" v="238"/>
        <pc:sldMkLst>
          <pc:docMk/>
          <pc:sldMk cId="4176108171" sldId="256"/>
        </pc:sldMkLst>
        <pc:spChg chg="mod">
          <ac:chgData name="Selena McCord" userId="0a518c29-3377-4344-9afd-b892883bc6f0" providerId="ADAL" clId="{0ED33945-E02F-429D-AB7E-8BA91196747C}" dt="2021-05-10T19:28:14.439" v="238"/>
          <ac:spMkLst>
            <pc:docMk/>
            <pc:sldMk cId="4176108171" sldId="256"/>
            <ac:spMk id="5" creationId="{AB478889-7EF2-4D28-8EEE-673F545E3B59}"/>
          </ac:spMkLst>
        </pc:spChg>
      </pc:sldChg>
      <pc:sldChg chg="modSp mod">
        <pc:chgData name="Selena McCord" userId="0a518c29-3377-4344-9afd-b892883bc6f0" providerId="ADAL" clId="{0ED33945-E02F-429D-AB7E-8BA91196747C}" dt="2021-05-10T19:25:03.644" v="237" actId="20577"/>
        <pc:sldMkLst>
          <pc:docMk/>
          <pc:sldMk cId="1933180739" sldId="291"/>
        </pc:sldMkLst>
        <pc:spChg chg="mod">
          <ac:chgData name="Selena McCord" userId="0a518c29-3377-4344-9afd-b892883bc6f0" providerId="ADAL" clId="{0ED33945-E02F-429D-AB7E-8BA91196747C}" dt="2021-05-10T19:25:03.644" v="237" actId="20577"/>
          <ac:spMkLst>
            <pc:docMk/>
            <pc:sldMk cId="1933180739" sldId="291"/>
            <ac:spMk id="3" creationId="{97A287CB-0FDB-4DF6-977B-2878081ED786}"/>
          </ac:spMkLst>
        </pc:spChg>
      </pc:sldChg>
      <pc:sldChg chg="del">
        <pc:chgData name="Selena McCord" userId="0a518c29-3377-4344-9afd-b892883bc6f0" providerId="ADAL" clId="{0ED33945-E02F-429D-AB7E-8BA91196747C}" dt="2021-05-10T19:24:34.767" v="195" actId="47"/>
        <pc:sldMkLst>
          <pc:docMk/>
          <pc:sldMk cId="465214145" sldId="294"/>
        </pc:sldMkLst>
      </pc:sldChg>
    </pc:docChg>
  </pc:docChgLst>
  <pc:docChgLst>
    <pc:chgData name="Kaarin Lund" userId="4c833451-503a-4c9e-98fe-33846b16012e" providerId="ADAL" clId="{487DE692-F741-4C9F-B784-4DEC9B185DAE}"/>
    <pc:docChg chg="modSld sldOrd">
      <pc:chgData name="Kaarin Lund" userId="4c833451-503a-4c9e-98fe-33846b16012e" providerId="ADAL" clId="{487DE692-F741-4C9F-B784-4DEC9B185DAE}" dt="2021-08-13T16:48:23.832" v="5" actId="20577"/>
      <pc:docMkLst>
        <pc:docMk/>
      </pc:docMkLst>
      <pc:sldChg chg="modSp mod ord">
        <pc:chgData name="Kaarin Lund" userId="4c833451-503a-4c9e-98fe-33846b16012e" providerId="ADAL" clId="{487DE692-F741-4C9F-B784-4DEC9B185DAE}" dt="2021-08-13T16:48:23.832" v="5" actId="20577"/>
        <pc:sldMkLst>
          <pc:docMk/>
          <pc:sldMk cId="1933180739" sldId="291"/>
        </pc:sldMkLst>
        <pc:spChg chg="mod">
          <ac:chgData name="Kaarin Lund" userId="4c833451-503a-4c9e-98fe-33846b16012e" providerId="ADAL" clId="{487DE692-F741-4C9F-B784-4DEC9B185DAE}" dt="2021-08-13T16:48:23.832" v="5" actId="20577"/>
          <ac:spMkLst>
            <pc:docMk/>
            <pc:sldMk cId="1933180739" sldId="291"/>
            <ac:spMk id="3" creationId="{97A287CB-0FDB-4DF6-977B-2878081ED786}"/>
          </ac:spMkLst>
        </pc:spChg>
      </pc:sldChg>
    </pc:docChg>
  </pc:docChgLst>
  <pc:docChgLst>
    <pc:chgData name="Ambresha Johnson" userId="f3663794-4526-438b-8822-a6eee4229012" providerId="ADAL" clId="{D08504BB-B93D-45B5-BEA4-4DE1E36FCCAE}"/>
    <pc:docChg chg="addSld modSld">
      <pc:chgData name="Ambresha Johnson" userId="f3663794-4526-438b-8822-a6eee4229012" providerId="ADAL" clId="{D08504BB-B93D-45B5-BEA4-4DE1E36FCCAE}" dt="2022-08-23T14:55:43.380" v="381" actId="20577"/>
      <pc:docMkLst>
        <pc:docMk/>
      </pc:docMkLst>
      <pc:sldChg chg="modSp new mod">
        <pc:chgData name="Ambresha Johnson" userId="f3663794-4526-438b-8822-a6eee4229012" providerId="ADAL" clId="{D08504BB-B93D-45B5-BEA4-4DE1E36FCCAE}" dt="2022-08-23T14:55:43.380" v="381" actId="20577"/>
        <pc:sldMkLst>
          <pc:docMk/>
          <pc:sldMk cId="14352609" sldId="294"/>
        </pc:sldMkLst>
        <pc:spChg chg="mod">
          <ac:chgData name="Ambresha Johnson" userId="f3663794-4526-438b-8822-a6eee4229012" providerId="ADAL" clId="{D08504BB-B93D-45B5-BEA4-4DE1E36FCCAE}" dt="2022-08-23T14:53:14.690" v="255" actId="20577"/>
          <ac:spMkLst>
            <pc:docMk/>
            <pc:sldMk cId="14352609" sldId="294"/>
            <ac:spMk id="2" creationId="{FD7016C8-C9B3-BE2A-F8C4-45A9D69B9AE5}"/>
          </ac:spMkLst>
        </pc:spChg>
        <pc:spChg chg="mod">
          <ac:chgData name="Ambresha Johnson" userId="f3663794-4526-438b-8822-a6eee4229012" providerId="ADAL" clId="{D08504BB-B93D-45B5-BEA4-4DE1E36FCCAE}" dt="2022-08-23T14:55:43.380" v="381" actId="20577"/>
          <ac:spMkLst>
            <pc:docMk/>
            <pc:sldMk cId="14352609" sldId="294"/>
            <ac:spMk id="3" creationId="{52F2FC94-7A6C-E1E8-A9D3-216CA758388C}"/>
          </ac:spMkLst>
        </pc:spChg>
      </pc:sldChg>
    </pc:docChg>
  </pc:docChgLst>
  <pc:docChgLst>
    <pc:chgData name="Selena McCord" userId="0a518c29-3377-4344-9afd-b892883bc6f0" providerId="ADAL" clId="{79584B73-4DF3-402A-90F7-35835BD1CE66}"/>
    <pc:docChg chg="custSel addSld delSld modSld sldOrd">
      <pc:chgData name="Selena McCord" userId="0a518c29-3377-4344-9afd-b892883bc6f0" providerId="ADAL" clId="{79584B73-4DF3-402A-90F7-35835BD1CE66}" dt="2020-08-12T13:25:02.020" v="381" actId="6549"/>
      <pc:docMkLst>
        <pc:docMk/>
      </pc:docMkLst>
      <pc:sldChg chg="modSp">
        <pc:chgData name="Selena McCord" userId="0a518c29-3377-4344-9afd-b892883bc6f0" providerId="ADAL" clId="{79584B73-4DF3-402A-90F7-35835BD1CE66}" dt="2020-08-12T12:53:37.632" v="18" actId="20577"/>
        <pc:sldMkLst>
          <pc:docMk/>
          <pc:sldMk cId="4176108171" sldId="256"/>
        </pc:sldMkLst>
        <pc:spChg chg="mod">
          <ac:chgData name="Selena McCord" userId="0a518c29-3377-4344-9afd-b892883bc6f0" providerId="ADAL" clId="{79584B73-4DF3-402A-90F7-35835BD1CE66}" dt="2020-08-12T12:52:51.510" v="16" actId="20577"/>
          <ac:spMkLst>
            <pc:docMk/>
            <pc:sldMk cId="4176108171" sldId="256"/>
            <ac:spMk id="2" creationId="{A332BDDC-7949-4D4E-A1E8-6FE1C0C9FBC0}"/>
          </ac:spMkLst>
        </pc:spChg>
        <pc:spChg chg="mod">
          <ac:chgData name="Selena McCord" userId="0a518c29-3377-4344-9afd-b892883bc6f0" providerId="ADAL" clId="{79584B73-4DF3-402A-90F7-35835BD1CE66}" dt="2020-08-12T12:53:37.632" v="18" actId="20577"/>
          <ac:spMkLst>
            <pc:docMk/>
            <pc:sldMk cId="4176108171" sldId="256"/>
            <ac:spMk id="5" creationId="{AB478889-7EF2-4D28-8EEE-673F545E3B59}"/>
          </ac:spMkLst>
        </pc:spChg>
      </pc:sldChg>
      <pc:sldChg chg="modSp">
        <pc:chgData name="Selena McCord" userId="0a518c29-3377-4344-9afd-b892883bc6f0" providerId="ADAL" clId="{79584B73-4DF3-402A-90F7-35835BD1CE66}" dt="2020-08-12T13:24:20.598" v="360" actId="113"/>
        <pc:sldMkLst>
          <pc:docMk/>
          <pc:sldMk cId="1933180739" sldId="291"/>
        </pc:sldMkLst>
        <pc:spChg chg="mod">
          <ac:chgData name="Selena McCord" userId="0a518c29-3377-4344-9afd-b892883bc6f0" providerId="ADAL" clId="{79584B73-4DF3-402A-90F7-35835BD1CE66}" dt="2020-08-12T13:16:53.710" v="39" actId="6549"/>
          <ac:spMkLst>
            <pc:docMk/>
            <pc:sldMk cId="1933180739" sldId="291"/>
            <ac:spMk id="2" creationId="{54ADDEA4-6634-476D-82C1-161A96F569B9}"/>
          </ac:spMkLst>
        </pc:spChg>
        <pc:spChg chg="mod">
          <ac:chgData name="Selena McCord" userId="0a518c29-3377-4344-9afd-b892883bc6f0" providerId="ADAL" clId="{79584B73-4DF3-402A-90F7-35835BD1CE66}" dt="2020-08-12T13:24:20.598" v="360" actId="113"/>
          <ac:spMkLst>
            <pc:docMk/>
            <pc:sldMk cId="1933180739" sldId="291"/>
            <ac:spMk id="3" creationId="{97A287CB-0FDB-4DF6-977B-2878081ED786}"/>
          </ac:spMkLst>
        </pc:spChg>
      </pc:sldChg>
      <pc:sldChg chg="modSp">
        <pc:chgData name="Selena McCord" userId="0a518c29-3377-4344-9afd-b892883bc6f0" providerId="ADAL" clId="{79584B73-4DF3-402A-90F7-35835BD1CE66}" dt="2020-08-12T13:22:42.081" v="256" actId="113"/>
        <pc:sldMkLst>
          <pc:docMk/>
          <pc:sldMk cId="1127504590" sldId="292"/>
        </pc:sldMkLst>
        <pc:spChg chg="mod">
          <ac:chgData name="Selena McCord" userId="0a518c29-3377-4344-9afd-b892883bc6f0" providerId="ADAL" clId="{79584B73-4DF3-402A-90F7-35835BD1CE66}" dt="2020-08-12T13:22:42.081" v="256" actId="113"/>
          <ac:spMkLst>
            <pc:docMk/>
            <pc:sldMk cId="1127504590" sldId="292"/>
            <ac:spMk id="3" creationId="{A44540D9-3049-4C6B-9402-2033810F72D6}"/>
          </ac:spMkLst>
        </pc:spChg>
      </pc:sldChg>
      <pc:sldChg chg="modSp">
        <pc:chgData name="Selena McCord" userId="0a518c29-3377-4344-9afd-b892883bc6f0" providerId="ADAL" clId="{79584B73-4DF3-402A-90F7-35835BD1CE66}" dt="2020-08-12T13:22:53.208" v="258" actId="113"/>
        <pc:sldMkLst>
          <pc:docMk/>
          <pc:sldMk cId="3626654177" sldId="293"/>
        </pc:sldMkLst>
        <pc:spChg chg="mod">
          <ac:chgData name="Selena McCord" userId="0a518c29-3377-4344-9afd-b892883bc6f0" providerId="ADAL" clId="{79584B73-4DF3-402A-90F7-35835BD1CE66}" dt="2020-08-12T13:22:53.208" v="258" actId="113"/>
          <ac:spMkLst>
            <pc:docMk/>
            <pc:sldMk cId="3626654177" sldId="293"/>
            <ac:spMk id="3" creationId="{A44540D9-3049-4C6B-9402-2033810F72D6}"/>
          </ac:spMkLst>
        </pc:spChg>
      </pc:sldChg>
      <pc:sldChg chg="del">
        <pc:chgData name="Selena McCord" userId="0a518c29-3377-4344-9afd-b892883bc6f0" providerId="ADAL" clId="{79584B73-4DF3-402A-90F7-35835BD1CE66}" dt="2020-08-12T12:54:13.297" v="21" actId="2696"/>
        <pc:sldMkLst>
          <pc:docMk/>
          <pc:sldMk cId="1051420833" sldId="294"/>
        </pc:sldMkLst>
      </pc:sldChg>
      <pc:sldChg chg="add del ord">
        <pc:chgData name="Selena McCord" userId="0a518c29-3377-4344-9afd-b892883bc6f0" providerId="ADAL" clId="{79584B73-4DF3-402A-90F7-35835BD1CE66}" dt="2020-08-12T13:18:23.861" v="170" actId="2696"/>
        <pc:sldMkLst>
          <pc:docMk/>
          <pc:sldMk cId="1216734833" sldId="295"/>
        </pc:sldMkLst>
      </pc:sldChg>
      <pc:sldChg chg="modSp add">
        <pc:chgData name="Selena McCord" userId="0a518c29-3377-4344-9afd-b892883bc6f0" providerId="ADAL" clId="{79584B73-4DF3-402A-90F7-35835BD1CE66}" dt="2020-08-12T13:25:02.020" v="381" actId="6549"/>
        <pc:sldMkLst>
          <pc:docMk/>
          <pc:sldMk cId="2682850536" sldId="296"/>
        </pc:sldMkLst>
        <pc:spChg chg="mod">
          <ac:chgData name="Selena McCord" userId="0a518c29-3377-4344-9afd-b892883bc6f0" providerId="ADAL" clId="{79584B73-4DF3-402A-90F7-35835BD1CE66}" dt="2020-08-12T13:17:31.378" v="138" actId="20577"/>
          <ac:spMkLst>
            <pc:docMk/>
            <pc:sldMk cId="2682850536" sldId="296"/>
            <ac:spMk id="2" creationId="{54ADDEA4-6634-476D-82C1-161A96F569B9}"/>
          </ac:spMkLst>
        </pc:spChg>
        <pc:spChg chg="mod">
          <ac:chgData name="Selena McCord" userId="0a518c29-3377-4344-9afd-b892883bc6f0" providerId="ADAL" clId="{79584B73-4DF3-402A-90F7-35835BD1CE66}" dt="2020-08-12T13:25:02.020" v="381" actId="6549"/>
          <ac:spMkLst>
            <pc:docMk/>
            <pc:sldMk cId="2682850536" sldId="296"/>
            <ac:spMk id="3" creationId="{97A287CB-0FDB-4DF6-977B-2878081ED786}"/>
          </ac:spMkLst>
        </pc:spChg>
      </pc:sldChg>
    </pc:docChg>
  </pc:docChgLst>
  <pc:docChgLst>
    <pc:chgData name="Kaarin Lund" userId="4c833451-503a-4c9e-98fe-33846b16012e" providerId="ADAL" clId="{DE6A8753-B93C-434F-B4FD-A0A66DAF94AD}"/>
    <pc:docChg chg="addSld delSld modSld">
      <pc:chgData name="Kaarin Lund" userId="4c833451-503a-4c9e-98fe-33846b16012e" providerId="ADAL" clId="{DE6A8753-B93C-434F-B4FD-A0A66DAF94AD}" dt="2021-02-15T19:40:48.028" v="207" actId="15"/>
      <pc:docMkLst>
        <pc:docMk/>
      </pc:docMkLst>
      <pc:sldChg chg="modSp new mod">
        <pc:chgData name="Kaarin Lund" userId="4c833451-503a-4c9e-98fe-33846b16012e" providerId="ADAL" clId="{DE6A8753-B93C-434F-B4FD-A0A66DAF94AD}" dt="2021-02-15T19:40:48.028" v="207" actId="15"/>
        <pc:sldMkLst>
          <pc:docMk/>
          <pc:sldMk cId="465214145" sldId="294"/>
        </pc:sldMkLst>
        <pc:spChg chg="mod">
          <ac:chgData name="Kaarin Lund" userId="4c833451-503a-4c9e-98fe-33846b16012e" providerId="ADAL" clId="{DE6A8753-B93C-434F-B4FD-A0A66DAF94AD}" dt="2021-02-15T19:38:32.879" v="69" actId="14100"/>
          <ac:spMkLst>
            <pc:docMk/>
            <pc:sldMk cId="465214145" sldId="294"/>
            <ac:spMk id="2" creationId="{6A161561-3EC7-41D4-9C35-1CA274E0AFB3}"/>
          </ac:spMkLst>
        </pc:spChg>
        <pc:spChg chg="mod">
          <ac:chgData name="Kaarin Lund" userId="4c833451-503a-4c9e-98fe-33846b16012e" providerId="ADAL" clId="{DE6A8753-B93C-434F-B4FD-A0A66DAF94AD}" dt="2021-02-15T19:40:48.028" v="207" actId="15"/>
          <ac:spMkLst>
            <pc:docMk/>
            <pc:sldMk cId="465214145" sldId="294"/>
            <ac:spMk id="3" creationId="{E6A61018-5F06-4200-86BE-177F2D0168BA}"/>
          </ac:spMkLst>
        </pc:spChg>
      </pc:sldChg>
      <pc:sldChg chg="del">
        <pc:chgData name="Kaarin Lund" userId="4c833451-503a-4c9e-98fe-33846b16012e" providerId="ADAL" clId="{DE6A8753-B93C-434F-B4FD-A0A66DAF94AD}" dt="2021-02-15T19:37:49.828" v="0" actId="2696"/>
        <pc:sldMkLst>
          <pc:docMk/>
          <pc:sldMk cId="2682850536" sldId="296"/>
        </pc:sldMkLst>
      </pc:sldChg>
    </pc:docChg>
  </pc:docChgLst>
  <pc:docChgLst>
    <pc:chgData name="Robbie Nadeau" userId="01efb4a2-7e6a-45ff-9eb1-73ec02aae475" providerId="ADAL" clId="{CCB38B6C-08DB-45EE-9C67-DCAF9002092D}"/>
    <pc:docChg chg="custSel modSld">
      <pc:chgData name="Robbie Nadeau" userId="01efb4a2-7e6a-45ff-9eb1-73ec02aae475" providerId="ADAL" clId="{CCB38B6C-08DB-45EE-9C67-DCAF9002092D}" dt="2023-05-10T12:29:24.780" v="81" actId="1076"/>
      <pc:docMkLst>
        <pc:docMk/>
      </pc:docMkLst>
      <pc:sldChg chg="delSp modSp mod">
        <pc:chgData name="Robbie Nadeau" userId="01efb4a2-7e6a-45ff-9eb1-73ec02aae475" providerId="ADAL" clId="{CCB38B6C-08DB-45EE-9C67-DCAF9002092D}" dt="2023-05-10T12:29:24.780" v="81" actId="1076"/>
        <pc:sldMkLst>
          <pc:docMk/>
          <pc:sldMk cId="4176108171" sldId="256"/>
        </pc:sldMkLst>
        <pc:spChg chg="mod">
          <ac:chgData name="Robbie Nadeau" userId="01efb4a2-7e6a-45ff-9eb1-73ec02aae475" providerId="ADAL" clId="{CCB38B6C-08DB-45EE-9C67-DCAF9002092D}" dt="2023-05-10T12:29:24.780" v="81" actId="1076"/>
          <ac:spMkLst>
            <pc:docMk/>
            <pc:sldMk cId="4176108171" sldId="256"/>
            <ac:spMk id="5" creationId="{AB478889-7EF2-4D28-8EEE-673F545E3B59}"/>
          </ac:spMkLst>
        </pc:spChg>
        <pc:spChg chg="del">
          <ac:chgData name="Robbie Nadeau" userId="01efb4a2-7e6a-45ff-9eb1-73ec02aae475" providerId="ADAL" clId="{CCB38B6C-08DB-45EE-9C67-DCAF9002092D}" dt="2023-05-10T12:28:52.513" v="66" actId="478"/>
          <ac:spMkLst>
            <pc:docMk/>
            <pc:sldMk cId="4176108171" sldId="256"/>
            <ac:spMk id="8" creationId="{9869BAFF-5CC1-4F64-826B-EB77F83ED57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D7E6A-59D9-4D03-8A75-C1E38872C927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C8D3E-03CC-4946-8A96-D9AD09D703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64709-E626-1DDC-3237-3C5E8A453D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7781A7-BCD4-E2BE-4CC8-131AFB462A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72C3-C24F-41FE-D4B3-0F73DFB9A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4462-67D0-4050-80F9-D821D93F876B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0C969-A6C6-A677-1981-101C25A90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321E6-482D-53B2-4229-CC2651270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1ADB-F74B-46FF-B222-8F60492A12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0780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B0869-ED8F-A00D-2AF2-715E5016F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25C291-3579-49F7-32D3-A3BE77956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2CFD2-20AE-FA9B-49E9-FDD2CBF51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4462-67D0-4050-80F9-D821D93F876B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162C2-098A-7B8F-0D8B-99247415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1509D-E5AA-697B-EA2C-1915B0ABD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1ADB-F74B-46FF-B222-8F60492A12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12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82430A-4B31-2497-0E45-C13D3688D5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92AA55-B388-FCFF-7291-BC3302F7C7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F972B-BDE3-3816-C8DD-CE77C4EE9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4462-67D0-4050-80F9-D821D93F876B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ACC71-87CB-CA22-CCF7-4C6C763B6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424E0-CACA-D450-7C79-F1B1AD14B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1ADB-F74B-46FF-B222-8F60492A12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40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E3565-B746-1544-FC1A-EA712F703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F6FC6-DA25-4BBA-74F1-499B657AA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06F22-BB87-CAD3-018C-B06FE7F37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4462-67D0-4050-80F9-D821D93F876B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23510-63F0-D249-F2B3-6A6B879B6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7F71C-3928-49F5-B6BC-DB5DC2971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1ADB-F74B-46FF-B222-8F60492A12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735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6FFC9-D593-3907-8B28-C1B81A1EF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65A8AB-5D40-199D-7037-D644AF6A8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4F4E40-4AF6-8523-7F50-6F8090637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4462-67D0-4050-80F9-D821D93F876B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C1E27-8BC7-C496-731E-98F71AB61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14C23-DF4E-6EEB-5759-339A33362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1ADB-F74B-46FF-B222-8F60492A12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673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71678-C7C8-2709-33B7-61E770A88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EAAA4-4CE2-B4D1-2C5C-6D3B6D5368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382E65-85C4-68EA-BCFC-1337B60226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50182C-9682-E038-FBFA-5A6FD76F4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4462-67D0-4050-80F9-D821D93F876B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4FAE8-4982-FC6B-0483-80126CA94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DAACE7-A969-607F-567F-C4652E872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1ADB-F74B-46FF-B222-8F60492A12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5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2C197-EAFD-CDFA-EA3C-A050508E2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9938F-BCE8-3BEB-DA16-09BCB1427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5D2DEC-EEF8-3BD0-9959-9BE8C8C3E5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F7F17E-3D1F-4F8C-1406-47398A093E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98BAFF-610C-E04F-C395-E3883959FC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48A332-ED16-D34D-C17C-B3375C331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4462-67D0-4050-80F9-D821D93F876B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3FB1F3-222C-2272-B620-B857C4C28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5B9F06-20BD-C17B-90B0-3D2FAE755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1ADB-F74B-46FF-B222-8F60492A12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1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25363-1E9E-45D1-F7BC-D8D245022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3A49EB-3B27-96A8-1BF9-AC7EC323F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4462-67D0-4050-80F9-D821D93F876B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8F53A-9003-A588-0FAF-7DA9954D7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367248-2F93-02F2-1837-3F34C5DD9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1ADB-F74B-46FF-B222-8F60492A12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34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D1E89A-5DCC-AB62-9BA9-01153E3C7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4462-67D0-4050-80F9-D821D93F876B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CDC296-AE11-803A-ECB7-B046A6C69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45FCF6-5A11-86BD-1BFA-F89719AB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1ADB-F74B-46FF-B222-8F60492A12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7071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001B9-5666-92F2-784C-0918129CF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195C6-8062-311B-D244-AD6BDFD06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624BF2-73BD-75C1-9C9D-2B70C74C5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BBFA37-B027-6FB2-3992-688CBBF9D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4462-67D0-4050-80F9-D821D93F876B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A82A67-B0A4-F16F-5BD9-5CFF75CF9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6A5BC0-8E88-1515-C1AA-F508C3302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1ADB-F74B-46FF-B222-8F60492A12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7158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4D8E0-2E13-A688-5265-2C2C09BD0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663E16-318E-4872-BBAA-ACBA3BB400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0F0762-EA47-831F-7997-6F3C9960EB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1B689D-EBEF-4ECF-7EDF-F8B9094E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24462-67D0-4050-80F9-D821D93F876B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B7D948-6A80-AB7B-7F80-92F01B2B2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6E2328-7DDA-404E-E5C3-2A1659A26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1ADB-F74B-46FF-B222-8F60492A12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0B4BEA-E393-51FE-8AF4-DFBF3E60B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598817-BBB9-E26F-4DDE-3C69A946C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5D4FB-1BFB-A285-C4DB-901E069CE2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24462-67D0-4050-80F9-D821D93F876B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443C8-865E-EC7E-BDC5-CB0B0F7429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96678-9EE3-28CA-263A-EFC311F16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A1ADB-F74B-46FF-B222-8F60492A12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792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8" r:id="rId1"/>
    <p:sldLayoutId id="2147484289" r:id="rId2"/>
    <p:sldLayoutId id="2147484290" r:id="rId3"/>
    <p:sldLayoutId id="2147484291" r:id="rId4"/>
    <p:sldLayoutId id="2147484292" r:id="rId5"/>
    <p:sldLayoutId id="2147484293" r:id="rId6"/>
    <p:sldLayoutId id="2147484294" r:id="rId7"/>
    <p:sldLayoutId id="2147484295" r:id="rId8"/>
    <p:sldLayoutId id="2147484296" r:id="rId9"/>
    <p:sldLayoutId id="2147484297" r:id="rId10"/>
    <p:sldLayoutId id="21474842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2BDDC-7949-4D4E-A1E8-6FE1C0C9F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2211" y="1253677"/>
            <a:ext cx="9647577" cy="2175323"/>
          </a:xfrm>
        </p:spPr>
        <p:txBody>
          <a:bodyPr/>
          <a:lstStyle/>
          <a:p>
            <a:r>
              <a:rPr lang="en-US" dirty="0"/>
              <a:t>Community Connect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FA7265-42AA-47F5-823D-80A549176A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170" y="3429000"/>
            <a:ext cx="8825658" cy="38740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Insert date of event here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478889-7EF2-4D28-8EEE-673F545E3B59}"/>
              </a:ext>
            </a:extLst>
          </p:cNvPr>
          <p:cNvSpPr/>
          <p:nvPr/>
        </p:nvSpPr>
        <p:spPr>
          <a:xfrm>
            <a:off x="4570667" y="3816403"/>
            <a:ext cx="30506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971800" algn="ctr"/>
                <a:tab pos="5943600" algn="r"/>
              </a:tabLst>
            </a:pP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[Health Care Organization Logo Here]</a:t>
            </a:r>
            <a:endParaRPr lang="en-US" sz="6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108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F6DD5-DFD0-4F26-AFD9-6CF6437A0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ORGANIZATION NAME: Current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540D9-3049-4C6B-9402-2033810F7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Notes to CEO/CC </a:t>
            </a:r>
            <a:r>
              <a:rPr lang="en-US" b="1" dirty="0"/>
              <a:t>(5 minutes to share the following): </a:t>
            </a:r>
          </a:p>
          <a:p>
            <a:pPr lvl="1"/>
            <a:r>
              <a:rPr lang="en-US" dirty="0"/>
              <a:t>Discuss current health and social services</a:t>
            </a:r>
          </a:p>
          <a:p>
            <a:pPr lvl="1"/>
            <a:r>
              <a:rPr lang="en-US" dirty="0"/>
              <a:t>Champion can present with a health care organization team member if desired</a:t>
            </a:r>
          </a:p>
        </p:txBody>
      </p:sp>
    </p:spTree>
    <p:extLst>
      <p:ext uri="{BB962C8B-B14F-4D97-AF65-F5344CB8AC3E}">
        <p14:creationId xmlns:p14="http://schemas.microsoft.com/office/powerpoint/2010/main" val="1127504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F6DD5-DFD0-4F26-AFD9-6CF6437A0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ORGANIZATION NAME: Emerging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540D9-3049-4C6B-9402-2033810F7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Notes to CEO/CC </a:t>
            </a:r>
            <a:r>
              <a:rPr lang="en-US" b="1"/>
              <a:t>(5 minutes to share the following): </a:t>
            </a:r>
          </a:p>
          <a:p>
            <a:pPr lvl="1"/>
            <a:r>
              <a:rPr lang="en-US"/>
              <a:t>Discuss emerging health and social services and provide timeline as to when services will be available.</a:t>
            </a:r>
          </a:p>
          <a:p>
            <a:pPr lvl="1"/>
            <a:r>
              <a:rPr lang="en-US"/>
              <a:t>Champion can present with a health care organization team member</a:t>
            </a:r>
          </a:p>
          <a:p>
            <a:pPr marL="457200" lvl="1" indent="0">
              <a:buNone/>
            </a:pPr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654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DDEA4-6634-476D-82C1-161A96F56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Community Collaboration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287CB-0FDB-4DF6-977B-2878081ED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Notes to CC/Community Partner </a:t>
            </a:r>
            <a:r>
              <a:rPr lang="en-US" b="1"/>
              <a:t>(5 minutes to share the following): </a:t>
            </a:r>
          </a:p>
          <a:p>
            <a:pPr lvl="1"/>
            <a:r>
              <a:rPr lang="en-US"/>
              <a:t>Share how the health care organizations have collaborated with the community in the last year to meet resident’s needs. </a:t>
            </a:r>
          </a:p>
        </p:txBody>
      </p:sp>
    </p:spTree>
    <p:extLst>
      <p:ext uri="{BB962C8B-B14F-4D97-AF65-F5344CB8AC3E}">
        <p14:creationId xmlns:p14="http://schemas.microsoft.com/office/powerpoint/2010/main" val="1933180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016C8-C9B3-BE2A-F8C4-45A9D69B9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Walking/Windshield Tour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2FC94-7A6C-E1E8-A9D3-216CA7583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Notes to CC </a:t>
            </a:r>
            <a:r>
              <a:rPr lang="en-US" b="1"/>
              <a:t>(3 minutes to share)</a:t>
            </a:r>
          </a:p>
          <a:p>
            <a:pPr lvl="1"/>
            <a:r>
              <a:rPr lang="en-US"/>
              <a:t>Share what a walking/windshield tour is, and the benefit</a:t>
            </a:r>
          </a:p>
          <a:p>
            <a:pPr lvl="1"/>
            <a:r>
              <a:rPr lang="en-US"/>
              <a:t>Highlight observations made during tour, include photos if taken</a:t>
            </a:r>
          </a:p>
        </p:txBody>
      </p:sp>
    </p:spTree>
    <p:extLst>
      <p:ext uri="{BB962C8B-B14F-4D97-AF65-F5344CB8AC3E}">
        <p14:creationId xmlns:p14="http://schemas.microsoft.com/office/powerpoint/2010/main" val="14352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f02618a-c2c7-4c24-93cf-965308a2daea" xsi:nil="true"/>
    <o10fb58b6f1b4237af11b5fc8dde9845 xmlns="4f02618a-c2c7-4c24-93cf-965308a2daea" xsi:nil="true"/>
    <Notes0 xmlns="0d7a751c-1c18-414f-8de1-96075b6f3e99">Up to date 9/23/22 RN</Notes0>
    <de41ccc7d4784b11bfed8e20bf75ca01 xmlns="4f02618a-c2c7-4c24-93cf-965308a2daea" xsi:nil="true"/>
    <i7c492e22f6d4edeb2075ae5873ec95b xmlns="4f02618a-c2c7-4c24-93cf-965308a2daea">
      <Terms xmlns="http://schemas.microsoft.com/office/infopath/2007/PartnerControls"/>
    </i7c492e22f6d4edeb2075ae5873ec95b>
    <SharedWithUsers xmlns="4f02618a-c2c7-4c24-93cf-965308a2daea">
      <UserInfo>
        <DisplayName/>
        <AccountId xsi:nil="true"/>
        <AccountType/>
      </UserInfo>
    </SharedWithUsers>
    <lcf76f155ced4ddcb4097134ff3c332f xmlns="0d7a751c-1c18-414f-8de1-96075b6f3e9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8F817E9738A0469F502311C78E58B0" ma:contentTypeVersion="21" ma:contentTypeDescription="Create a new document." ma:contentTypeScope="" ma:versionID="94c9db25d4b80b38d128756b9f60c79c">
  <xsd:schema xmlns:xsd="http://www.w3.org/2001/XMLSchema" xmlns:xs="http://www.w3.org/2001/XMLSchema" xmlns:p="http://schemas.microsoft.com/office/2006/metadata/properties" xmlns:ns2="4f02618a-c2c7-4c24-93cf-965308a2daea" xmlns:ns3="0d7a751c-1c18-414f-8de1-96075b6f3e99" targetNamespace="http://schemas.microsoft.com/office/2006/metadata/properties" ma:root="true" ma:fieldsID="76945c1586c535ce0549ff5b0dddc9dc" ns2:_="" ns3:_="">
    <xsd:import namespace="4f02618a-c2c7-4c24-93cf-965308a2daea"/>
    <xsd:import namespace="0d7a751c-1c18-414f-8de1-96075b6f3e99"/>
    <xsd:element name="properties">
      <xsd:complexType>
        <xsd:sequence>
          <xsd:element name="documentManagement">
            <xsd:complexType>
              <xsd:all>
                <xsd:element ref="ns2:o10fb58b6f1b4237af11b5fc8dde9845" minOccurs="0"/>
                <xsd:element ref="ns2:TaxCatchAll" minOccurs="0"/>
                <xsd:element ref="ns2:TaxCatchAllLabel" minOccurs="0"/>
                <xsd:element ref="ns2:de41ccc7d4784b11bfed8e20bf75ca01" minOccurs="0"/>
                <xsd:element ref="ns2:i7c492e22f6d4edeb2075ae5873ec95b" minOccurs="0"/>
                <xsd:element ref="ns3:Notes0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02618a-c2c7-4c24-93cf-965308a2daea" elementFormDefault="qualified">
    <xsd:import namespace="http://schemas.microsoft.com/office/2006/documentManagement/types"/>
    <xsd:import namespace="http://schemas.microsoft.com/office/infopath/2007/PartnerControls"/>
    <xsd:element name="o10fb58b6f1b4237af11b5fc8dde9845" ma:index="8" nillable="true" ma:displayName="Center Keywords_0" ma:hidden="true" ma:internalName="o10fb58b6f1b4237af11b5fc8dde9845" ma:readOnly="false">
      <xsd:simpleType>
        <xsd:restriction base="dms:Note"/>
      </xsd:simpleType>
    </xsd:element>
    <xsd:element name="TaxCatchAll" ma:index="9" nillable="true" ma:displayName="Taxonomy Catch All Column" ma:description="" ma:hidden="true" ma:list="{c6013e5a-3fd6-48d3-b325-288950b0ad04}" ma:internalName="TaxCatchAll" ma:readOnly="false" ma:showField="CatchAllData" ma:web="4f02618a-c2c7-4c24-93cf-965308a2da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c6013e5a-3fd6-48d3-b325-288950b0ad04}" ma:internalName="TaxCatchAllLabel" ma:readOnly="true" ma:showField="CatchAllDataLabel" ma:web="4f02618a-c2c7-4c24-93cf-965308a2da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e41ccc7d4784b11bfed8e20bf75ca01" ma:index="12" nillable="true" ma:displayName="Focus Areas_0" ma:hidden="true" ma:internalName="de41ccc7d4784b11bfed8e20bf75ca01" ma:readOnly="false">
      <xsd:simpleType>
        <xsd:restriction base="dms:Note"/>
      </xsd:simpleType>
    </xsd:element>
    <xsd:element name="i7c492e22f6d4edeb2075ae5873ec95b" ma:index="14" nillable="true" ma:taxonomy="true" ma:internalName="i7c492e22f6d4edeb2075ae5873ec95b" ma:taxonomyFieldName="Programs" ma:displayName="Programs" ma:readOnly="false" ma:default="" ma:fieldId="{27c492e2-2f6d-4ede-b207-5ae5873ec95b}" ma:taxonomyMulti="true" ma:sspId="efe722d5-4220-4abe-b3a2-0beee315a9f8" ma:termSetId="f23c33e0-98b5-48db-932d-8d954eda2d2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7a751c-1c18-414f-8de1-96075b6f3e99" elementFormDefault="qualified">
    <xsd:import namespace="http://schemas.microsoft.com/office/2006/documentManagement/types"/>
    <xsd:import namespace="http://schemas.microsoft.com/office/infopath/2007/PartnerControls"/>
    <xsd:element name="Notes0" ma:index="16" nillable="true" ma:displayName="Notes" ma:internalName="Notes0" ma:readOnly="false">
      <xsd:simpleType>
        <xsd:restriction base="dms:Note">
          <xsd:maxLength value="255"/>
        </xsd:restriction>
      </xsd:simpleType>
    </xsd:element>
    <xsd:element name="MediaServiceMetadata" ma:index="1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1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2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8" nillable="true" ma:displayName="Location" ma:internalName="MediaServiceLocation" ma:readOnly="true">
      <xsd:simpleType>
        <xsd:restriction base="dms:Text"/>
      </xsd:simpleType>
    </xsd:element>
    <xsd:element name="MediaLengthInSeconds" ma:index="2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1" nillable="true" ma:taxonomy="true" ma:internalName="lcf76f155ced4ddcb4097134ff3c332f" ma:taxonomyFieldName="MediaServiceImageTags" ma:displayName="Image Tags" ma:readOnly="false" ma:fieldId="{5cf76f15-5ced-4ddc-b409-7134ff3c332f}" ma:taxonomyMulti="true" ma:sspId="efe722d5-4220-4abe-b3a2-0beee315a9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3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A2EF13-F31B-4191-B5B8-E6215D67B5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B9FE61-AE7D-48CA-AA46-5F1E4C7FDF7D}">
  <ds:schemaRefs>
    <ds:schemaRef ds:uri="http://schemas.microsoft.com/office/infopath/2007/PartnerControls"/>
    <ds:schemaRef ds:uri="http://schemas.microsoft.com/office/2006/metadata/properties"/>
    <ds:schemaRef ds:uri="0d7a751c-1c18-414f-8de1-96075b6f3e99"/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4f02618a-c2c7-4c24-93cf-965308a2daea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FF7EA76-50FE-4B30-BF7A-234F5BD418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02618a-c2c7-4c24-93cf-965308a2daea"/>
    <ds:schemaRef ds:uri="0d7a751c-1c18-414f-8de1-96075b6f3e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166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Community Connect</vt:lpstr>
      <vt:lpstr>ORGANIZATION NAME: Current Services</vt:lpstr>
      <vt:lpstr>ORGANIZATION NAME: Emerging Services</vt:lpstr>
      <vt:lpstr>Community Collaboration </vt:lpstr>
      <vt:lpstr>Walking/Windshield Tour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 to date 9/23/22 RN</dc:title>
  <dc:creator>Madalyn Bloomstrand</dc:creator>
  <cp:lastModifiedBy>Robbie Nadeau</cp:lastModifiedBy>
  <cp:revision>1</cp:revision>
  <dcterms:created xsi:type="dcterms:W3CDTF">2018-07-17T16:35:48Z</dcterms:created>
  <dcterms:modified xsi:type="dcterms:W3CDTF">2023-05-10T12:29:26Z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0x010100388F817E9738A0469F502311C78E58B0</vt:lpwstr>
  </property>
  <property fmtid="{D5CDD505-2E9C-101B-9397-08002B2CF9AE}" pid="3" name="Programs">
    <vt:lpwstr/>
  </property>
  <property fmtid="{D5CDD505-2E9C-101B-9397-08002B2CF9AE}" pid="4" name="Center Keywords">
    <vt:lpwstr/>
  </property>
  <property fmtid="{D5CDD505-2E9C-101B-9397-08002B2CF9AE}" pid="5" name="Focus Areas">
    <vt:lpwstr/>
  </property>
  <property fmtid="{D5CDD505-2E9C-101B-9397-08002B2CF9AE}" pid="6" name="AuthorIds_UIVersion_1536">
    <vt:lpwstr>239</vt:lpwstr>
  </property>
  <property fmtid="{D5CDD505-2E9C-101B-9397-08002B2CF9AE}" pid="7" name="AuthorIds_UIVersion_2048">
    <vt:lpwstr>239</vt:lpwstr>
  </property>
  <property fmtid="{D5CDD505-2E9C-101B-9397-08002B2CF9AE}" pid="8" name="Order">
    <vt:r8>782700</vt:r8>
  </property>
  <property fmtid="{D5CDD505-2E9C-101B-9397-08002B2CF9AE}" pid="9" name="xd_Signature">
    <vt:bool>false</vt:bool>
  </property>
  <property fmtid="{D5CDD505-2E9C-101B-9397-08002B2CF9AE}" pid="10" name="xd_ProgID">
    <vt:lpwstr/>
  </property>
  <property fmtid="{D5CDD505-2E9C-101B-9397-08002B2CF9AE}" pid="11" name="TemplateUrl">
    <vt:lpwstr/>
  </property>
  <property fmtid="{D5CDD505-2E9C-101B-9397-08002B2CF9AE}" pid="12" name="ComplianceAssetId">
    <vt:lpwstr/>
  </property>
  <property fmtid="{D5CDD505-2E9C-101B-9397-08002B2CF9AE}" pid="13" name="_ExtendedDescription">
    <vt:lpwstr/>
  </property>
  <property fmtid="{D5CDD505-2E9C-101B-9397-08002B2CF9AE}" pid="14" name="MediaServiceImageTags">
    <vt:lpwstr/>
  </property>
</Properties>
</file>