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B8B4-9032-2DD3-EB06-3D4649E45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9795C1-90AC-50B6-6457-49535FA56B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E4FC6-9A6C-D2BC-BFFC-8F8E4D6A2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9C26A-BB26-CBF3-883D-49E7A426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FBD5C-9094-379F-ECA1-DB5B66A0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9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54E1-E1E4-466C-3403-6F5668E0A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A92E81-6FFA-91D0-9556-63692F967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0ED25-88B5-481F-8B45-D82ADDE1A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B7B50-8001-2A40-50B8-F46F1E43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6DEFB-C687-AE78-D590-C031A867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0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42CFB7-3FBB-808C-EFD6-52C96E1A4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2D34B-F925-15C7-9238-807BDE9A0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A8A62-021C-23A0-A535-79369A2CB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6B41-8355-2706-FDD1-0CD7801E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DD443-5627-A353-8975-79151EF7A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3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E4CD0-D5EC-B306-B78E-89F4D9125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1AE4B-0C6A-EAD7-E42B-5F8AF3086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BE791-1690-8A63-3899-807C0CF7A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923D8-0D85-12F3-45EA-4198DAAB0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4EE33-A02E-5351-ABAE-001C65B2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2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1309C-82A6-2B51-D3EC-5FE57C913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E747F-CA96-3011-96CE-573F2913D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E2837-A99F-87C3-4709-78A08CBE3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B1DA9-FF01-9A7E-4BA4-5760F0753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9863F-6CBE-FEEE-34A6-F80A3474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8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E5612-D63F-A5FE-FD14-F7858757F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0F75C-B731-AAF9-53AF-B7D6F4240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2D80C-652B-7211-C123-828CC2D1D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D7552F-D60D-56CD-A456-6559DF4C7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06F13-E09F-D705-4B0E-5EE0A854F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62480-6D98-079E-5EC0-C54F6962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7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CF42-0EC6-0CF3-E345-B7A4EB87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A46EE-4513-0509-9610-8D0731B59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1AA05F-BBC7-E681-59C3-E5C76FC13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B4244-BC60-0032-9D26-7AFEBFF759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E0C3F-938B-76F8-57C5-A284FC433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839241-633B-08E9-7586-B0DFBE615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69F20-127B-98BC-59BA-E7FDEA22D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57ED70-5DAB-E807-4B19-F9E3D539B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6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1E02A-C42B-AF8E-0885-3C2B61E88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F57D60-E632-8A2A-7777-59F9DDF76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A805CC-5DD1-8B24-4252-E00F9CAE5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D212A1-BC09-592D-7525-D3B6A73D0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0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3063D8-CBD8-8458-9F3F-04DBFF103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EFF948-6B24-3B35-F6C5-5F3FE4F7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3B42B-7AC6-E706-E091-3FA610A2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0DCFB-1C8F-8C70-18B3-E5D79D5F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441BE-9F07-DF43-3873-1FAC3156D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7405FF-A9FB-7426-FD0A-FC7E63E53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70B3F-617A-FC23-6484-A1E9FAAFF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370E73-A68E-A0D6-EFDC-581A9DC1C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97B57B-6107-1962-3057-54112382A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8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76F94-E69F-F923-2239-ACB62E979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707BBC-BCC2-F3DA-56FD-CEEDAA214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EC2C6-46C9-3541-3B1B-CEE42F69B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2E1C9-F79B-F509-D77E-A457FB7B4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75396-6CCB-2C84-A2A5-41F1CE4E2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505EA-F290-74F1-5D8D-5742368B1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7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9B1EAF-8319-E50A-9EC5-6363D048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F6566-AEEC-D809-CEEB-F9BE4BCDC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C20CD-6FC5-6A17-D1A5-FDA0A2A79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8959D-BDE2-4BA7-B3B0-6A7B53BE79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0AC0C-BF40-D3A0-2CAB-9F2D3814C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640F7-2855-8C06-09F6-7F095B6C2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775AC-9ECA-4662-BE16-428913275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2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4" name="AutoShape 10">
            <a:extLst>
              <a:ext uri="{FF2B5EF4-FFF2-40B4-BE49-F238E27FC236}">
                <a16:creationId xmlns:a16="http://schemas.microsoft.com/office/drawing/2014/main" id="{CE7F9D01-BD1C-006F-B402-266BA88B58D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964150" y="4953000"/>
            <a:ext cx="0" cy="0"/>
          </a:xfrm>
          <a:prstGeom prst="bentConnector3">
            <a:avLst>
              <a:gd name="adj1" fmla="val -5"/>
            </a:avLst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0" name="Rectangle 12">
            <a:extLst>
              <a:ext uri="{FF2B5EF4-FFF2-40B4-BE49-F238E27FC236}">
                <a16:creationId xmlns:a16="http://schemas.microsoft.com/office/drawing/2014/main" id="{D1F66663-657E-C255-6881-81C9E016E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1598" y="2878138"/>
            <a:ext cx="12395200" cy="401796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31999">
                <a:srgbClr val="FFFFFF">
                  <a:alpha val="31999"/>
                </a:srgbClr>
              </a:gs>
              <a:gs pos="64000">
                <a:srgbClr val="FFFFFF">
                  <a:alpha val="64000"/>
                </a:srgb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0488C87D-1044-567E-60F6-5F3464DB1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613" y="1481932"/>
            <a:ext cx="7699375" cy="12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egoe Script" panose="030B0504020000000003" pitchFamily="66" charset="0"/>
              </a:rPr>
              <a:t>Celebration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89060E63-9F55-23E6-1395-D920E0A95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29544"/>
            <a:ext cx="7519988" cy="12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5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ell MT" panose="02020503060305020303" pitchFamily="18" charset="0"/>
              </a:rPr>
              <a:t>Community Connect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0BDFA0F4-1828-268C-F7BA-41ECAFA06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3" y="4377474"/>
            <a:ext cx="4667250" cy="2320694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</a:rPr>
              <a:t>DATE HERE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</a:rPr>
              <a:t>TIME HERE—TIME HERE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ahnschrift SemiBol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</a:rPr>
              <a:t>RSVP to: Community Champion(s) NAME HERE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</a:rPr>
              <a:t>CONTACT NUMBER HERE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</a:rPr>
              <a:t>EMAIL HERE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ahnschrift SemiBold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D5829D79-7E00-9C11-82D4-D74ACDEB0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9656" y="2707193"/>
            <a:ext cx="773747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HEALTH CARE ORGANIZATION NAME wants to know what is important to our community.  Join us for an event that is designed to capture your voice and understand your concerns.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id="{806EDB56-72EF-8375-FCEE-0BFA0A176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5650" y="4819310"/>
            <a:ext cx="3398611" cy="72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REMOVE THIS BOX TO ADD HOSPITAL LOGO HERE.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09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 SemiBold</vt:lpstr>
      <vt:lpstr>Bell MT</vt:lpstr>
      <vt:lpstr>Calibri</vt:lpstr>
      <vt:lpstr>Calibri Light</vt:lpstr>
      <vt:lpstr>Segoe Script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Robbie Nadeau</dc:creator>
  <cp:lastModifiedBy>Robbie Nadeau</cp:lastModifiedBy>
  <cp:revision>2</cp:revision>
  <dcterms:created xsi:type="dcterms:W3CDTF">2023-06-30T19:47:54Z</dcterms:created>
  <dcterms:modified xsi:type="dcterms:W3CDTF">2023-10-04T21:45:25Z</dcterms:modified>
</cp:coreProperties>
</file>