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84" r:id="rId4"/>
    <p:sldMasterId id="2147484470" r:id="rId5"/>
    <p:sldMasterId id="2147484482" r:id="rId6"/>
    <p:sldMasterId id="2147484483" r:id="rId7"/>
    <p:sldMasterId id="2147484489" r:id="rId8"/>
  </p:sldMasterIdLst>
  <p:notesMasterIdLst>
    <p:notesMasterId r:id="rId43"/>
  </p:notesMasterIdLst>
  <p:handoutMasterIdLst>
    <p:handoutMasterId r:id="rId44"/>
  </p:handoutMasterIdLst>
  <p:sldIdLst>
    <p:sldId id="262" r:id="rId9"/>
    <p:sldId id="911" r:id="rId10"/>
    <p:sldId id="906" r:id="rId11"/>
    <p:sldId id="908" r:id="rId12"/>
    <p:sldId id="912" r:id="rId13"/>
    <p:sldId id="909" r:id="rId14"/>
    <p:sldId id="910" r:id="rId15"/>
    <p:sldId id="913" r:id="rId16"/>
    <p:sldId id="920" r:id="rId17"/>
    <p:sldId id="922" r:id="rId18"/>
    <p:sldId id="921" r:id="rId19"/>
    <p:sldId id="923" r:id="rId20"/>
    <p:sldId id="924" r:id="rId21"/>
    <p:sldId id="925" r:id="rId22"/>
    <p:sldId id="926" r:id="rId23"/>
    <p:sldId id="940" r:id="rId24"/>
    <p:sldId id="941" r:id="rId25"/>
    <p:sldId id="938" r:id="rId26"/>
    <p:sldId id="927" r:id="rId27"/>
    <p:sldId id="914" r:id="rId28"/>
    <p:sldId id="930" r:id="rId29"/>
    <p:sldId id="932" r:id="rId30"/>
    <p:sldId id="929" r:id="rId31"/>
    <p:sldId id="928" r:id="rId32"/>
    <p:sldId id="934" r:id="rId33"/>
    <p:sldId id="918" r:id="rId34"/>
    <p:sldId id="915" r:id="rId35"/>
    <p:sldId id="935" r:id="rId36"/>
    <p:sldId id="936" r:id="rId37"/>
    <p:sldId id="937" r:id="rId38"/>
    <p:sldId id="917" r:id="rId39"/>
    <p:sldId id="933" r:id="rId40"/>
    <p:sldId id="931" r:id="rId41"/>
    <p:sldId id="384"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ADF7C6E3-E5D9-3741-827B-41842564F13B}">
          <p14:sldIdLst>
            <p14:sldId id="262"/>
          </p14:sldIdLst>
        </p14:section>
        <p14:section name="Content" id="{F83D9AC9-60D1-AC4F-969C-EA7A3C0F9253}">
          <p14:sldIdLst>
            <p14:sldId id="911"/>
            <p14:sldId id="906"/>
            <p14:sldId id="908"/>
            <p14:sldId id="912"/>
            <p14:sldId id="909"/>
            <p14:sldId id="910"/>
            <p14:sldId id="913"/>
            <p14:sldId id="920"/>
            <p14:sldId id="922"/>
            <p14:sldId id="921"/>
            <p14:sldId id="923"/>
            <p14:sldId id="924"/>
            <p14:sldId id="925"/>
            <p14:sldId id="926"/>
            <p14:sldId id="940"/>
            <p14:sldId id="941"/>
            <p14:sldId id="938"/>
            <p14:sldId id="927"/>
            <p14:sldId id="914"/>
            <p14:sldId id="930"/>
            <p14:sldId id="932"/>
            <p14:sldId id="929"/>
            <p14:sldId id="928"/>
            <p14:sldId id="934"/>
            <p14:sldId id="918"/>
            <p14:sldId id="915"/>
            <p14:sldId id="935"/>
            <p14:sldId id="936"/>
            <p14:sldId id="937"/>
            <p14:sldId id="917"/>
            <p14:sldId id="933"/>
            <p14:sldId id="931"/>
            <p14:sldId id="384"/>
          </p14:sldIdLst>
        </p14:section>
      </p14:sectionLst>
    </p:ext>
    <p:ext uri="{EFAFB233-063F-42B5-8137-9DF3F51BA10A}">
      <p15:sldGuideLst xmlns:p15="http://schemas.microsoft.com/office/powerpoint/2012/main">
        <p15:guide id="1" orient="horz" pos="1632" userDrawn="1">
          <p15:clr>
            <a:srgbClr val="A4A3A4"/>
          </p15:clr>
        </p15:guide>
        <p15:guide id="2" pos="1752" userDrawn="1">
          <p15:clr>
            <a:srgbClr val="A4A3A4"/>
          </p15:clr>
        </p15:guide>
        <p15:guide id="3" pos="144" userDrawn="1">
          <p15:clr>
            <a:srgbClr val="A4A3A4"/>
          </p15:clr>
        </p15:guide>
        <p15:guide id="4" pos="7560" userDrawn="1">
          <p15:clr>
            <a:srgbClr val="A4A3A4"/>
          </p15:clr>
        </p15:guide>
        <p15:guide id="5" orient="horz" pos="744" userDrawn="1">
          <p15:clr>
            <a:srgbClr val="A4A3A4"/>
          </p15:clr>
        </p15:guide>
        <p15:guide id="6" orient="horz" pos="2568" userDrawn="1">
          <p15:clr>
            <a:srgbClr val="A4A3A4"/>
          </p15:clr>
        </p15:guide>
        <p15:guide id="7" orient="horz" pos="864"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3F222C-EC49-CC88-6C51-38AC9DE5EDE0}" name="Jennifer Lambert" initials="JL" userId="S::jennifer.lambert@reisystems.com::317b9180-3810-467b-b3ac-d8c553a34048" providerId="AD"/>
  <p188:author id="{7BC51E6A-8DA1-7AF5-8E5E-A78A396EC6E0}" name="Prajakta Nijampurkar" initials="PN" userId="S::prajakta.nijampurkar@reisystems.com::136df324-8bf9-42c0-a8c5-1f595429cae6" providerId="AD"/>
  <p188:author id="{9D94E46D-8300-E973-EF38-122BDEF21816}" name="Katherine Giller" initials="KG" userId="S::katherine.giller@reisystems.com::1394d30d-1e91-4b64-8e5f-8e0fb5bd4f8c" providerId="AD"/>
  <p188:author id="{408B3F7A-D75B-7A91-4A62-5381CD151E44}" name="Sawyer Lubold" initials="SL" userId="S::sawyer.lubold@reisystems.com::cd3633d8-2130-477f-b8fe-e9b18c43876c" providerId="AD"/>
  <p188:author id="{AEC76DA2-C524-2DA6-0640-CA6473328B10}" name="Jerry Higgins" initials="JH" userId="S::jerry.higgins@reisystems.com::b0999511-b2ac-4047-9f67-79d3e0758b6f" providerId="AD"/>
  <p188:author id="{4B12D8AE-B5CF-FEB8-22ED-A28BF9CA7562}" name="Pongsiri, Kanokphan Mew (HRSA)" initials="PKM(" userId="S::KPongsiri@HRSA.Gov::3e414986-d386-45e0-a6d3-5075093c6d6e" providerId="AD"/>
  <p188:author id="{5AF675E0-1AEB-7A83-B2DE-A9EEC7E8079C}" name="Sasidharen, Aishwarya (HRSA)" initials="SA(" userId="S::ASasidharen@HRSA.Gov::8fc894a6-45eb-4682-a836-9f423bb451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FF"/>
    <a:srgbClr val="D6A300"/>
    <a:srgbClr val="DEC8EE"/>
    <a:srgbClr val="2D323C"/>
    <a:srgbClr val="006699"/>
    <a:srgbClr val="004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2E3CB-2CA9-4E2F-839D-0B54B8329F7A}" v="3" dt="2024-08-15T16:53:31.226"/>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7" autoAdjust="0"/>
  </p:normalViewPr>
  <p:slideViewPr>
    <p:cSldViewPr snapToGrid="0">
      <p:cViewPr varScale="1">
        <p:scale>
          <a:sx n="72" d="100"/>
          <a:sy n="72" d="100"/>
        </p:scale>
        <p:origin x="3000" y="60"/>
      </p:cViewPr>
      <p:guideLst>
        <p:guide orient="horz" pos="1632"/>
        <p:guide pos="1752"/>
        <p:guide pos="144"/>
        <p:guide pos="7560"/>
        <p:guide orient="horz" pos="744"/>
        <p:guide orient="horz" pos="2568"/>
        <p:guide orient="horz" pos="864"/>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ambert" userId="317b9180-3810-467b-b3ac-d8c553a34048" providerId="ADAL" clId="{D36F3510-978A-4C02-821A-3F6C611BD146}"/>
    <pc:docChg chg="modSld">
      <pc:chgData name="Jennifer Lambert" userId="317b9180-3810-467b-b3ac-d8c553a34048" providerId="ADAL" clId="{D36F3510-978A-4C02-821A-3F6C611BD146}" dt="2024-06-12T15:38:54.632" v="1955" actId="962"/>
      <pc:docMkLst>
        <pc:docMk/>
      </pc:docMkLst>
      <pc:sldChg chg="modNotesTx">
        <pc:chgData name="Jennifer Lambert" userId="317b9180-3810-467b-b3ac-d8c553a34048" providerId="ADAL" clId="{D36F3510-978A-4C02-821A-3F6C611BD146}" dt="2024-06-12T15:31:15.784" v="0" actId="6549"/>
        <pc:sldMkLst>
          <pc:docMk/>
          <pc:sldMk cId="1881163538" sldId="262"/>
        </pc:sldMkLst>
      </pc:sldChg>
      <pc:sldChg chg="modSp mod modNotesTx">
        <pc:chgData name="Jennifer Lambert" userId="317b9180-3810-467b-b3ac-d8c553a34048" providerId="ADAL" clId="{D36F3510-978A-4C02-821A-3F6C611BD146}" dt="2024-06-12T15:31:43.546" v="3" actId="20577"/>
        <pc:sldMkLst>
          <pc:docMk/>
          <pc:sldMk cId="1586869817" sldId="908"/>
        </pc:sldMkLst>
        <pc:spChg chg="mod">
          <ac:chgData name="Jennifer Lambert" userId="317b9180-3810-467b-b3ac-d8c553a34048" providerId="ADAL" clId="{D36F3510-978A-4C02-821A-3F6C611BD146}" dt="2024-06-12T15:31:36.268" v="1" actId="207"/>
          <ac:spMkLst>
            <pc:docMk/>
            <pc:sldMk cId="1586869817" sldId="908"/>
            <ac:spMk id="3" creationId="{4B07404D-032B-FD06-83AB-D5406ABA5B48}"/>
          </ac:spMkLst>
        </pc:spChg>
      </pc:sldChg>
      <pc:sldChg chg="modSp mod">
        <pc:chgData name="Jennifer Lambert" userId="317b9180-3810-467b-b3ac-d8c553a34048" providerId="ADAL" clId="{D36F3510-978A-4C02-821A-3F6C611BD146}" dt="2024-06-12T15:32:13.289" v="4" actId="207"/>
        <pc:sldMkLst>
          <pc:docMk/>
          <pc:sldMk cId="3449609324" sldId="909"/>
        </pc:sldMkLst>
        <pc:spChg chg="mod">
          <ac:chgData name="Jennifer Lambert" userId="317b9180-3810-467b-b3ac-d8c553a34048" providerId="ADAL" clId="{D36F3510-978A-4C02-821A-3F6C611BD146}" dt="2024-06-12T15:32:13.289" v="4" actId="207"/>
          <ac:spMkLst>
            <pc:docMk/>
            <pc:sldMk cId="3449609324" sldId="909"/>
            <ac:spMk id="3" creationId="{4D3EE027-E261-EB16-B607-AC79BDC64AC2}"/>
          </ac:spMkLst>
        </pc:spChg>
      </pc:sldChg>
      <pc:sldChg chg="modSp mod">
        <pc:chgData name="Jennifer Lambert" userId="317b9180-3810-467b-b3ac-d8c553a34048" providerId="ADAL" clId="{D36F3510-978A-4C02-821A-3F6C611BD146}" dt="2024-06-12T15:35:04.787" v="147" actId="962"/>
        <pc:sldMkLst>
          <pc:docMk/>
          <pc:sldMk cId="2782306466" sldId="920"/>
        </pc:sldMkLst>
        <pc:picChg chg="mod">
          <ac:chgData name="Jennifer Lambert" userId="317b9180-3810-467b-b3ac-d8c553a34048" providerId="ADAL" clId="{D36F3510-978A-4C02-821A-3F6C611BD146}" dt="2024-06-12T15:35:04.787" v="147" actId="962"/>
          <ac:picMkLst>
            <pc:docMk/>
            <pc:sldMk cId="2782306466" sldId="920"/>
            <ac:picMk id="5" creationId="{5C7761B6-76F7-507E-09B7-D50C78842EFC}"/>
          </ac:picMkLst>
        </pc:picChg>
      </pc:sldChg>
      <pc:sldChg chg="modSp mod">
        <pc:chgData name="Jennifer Lambert" userId="317b9180-3810-467b-b3ac-d8c553a34048" providerId="ADAL" clId="{D36F3510-978A-4C02-821A-3F6C611BD146}" dt="2024-06-12T15:35:32.948" v="327" actId="962"/>
        <pc:sldMkLst>
          <pc:docMk/>
          <pc:sldMk cId="2608867015" sldId="921"/>
        </pc:sldMkLst>
        <pc:picChg chg="mod">
          <ac:chgData name="Jennifer Lambert" userId="317b9180-3810-467b-b3ac-d8c553a34048" providerId="ADAL" clId="{D36F3510-978A-4C02-821A-3F6C611BD146}" dt="2024-06-12T15:35:32.948" v="327" actId="962"/>
          <ac:picMkLst>
            <pc:docMk/>
            <pc:sldMk cId="2608867015" sldId="921"/>
            <ac:picMk id="6" creationId="{8E62E3F8-0A1D-BCA4-1F73-259E939C0483}"/>
          </ac:picMkLst>
        </pc:picChg>
      </pc:sldChg>
      <pc:sldChg chg="modSp mod">
        <pc:chgData name="Jennifer Lambert" userId="317b9180-3810-467b-b3ac-d8c553a34048" providerId="ADAL" clId="{D36F3510-978A-4C02-821A-3F6C611BD146}" dt="2024-06-12T15:32:44.055" v="12" actId="20577"/>
        <pc:sldMkLst>
          <pc:docMk/>
          <pc:sldMk cId="2285848707" sldId="922"/>
        </pc:sldMkLst>
        <pc:spChg chg="mod">
          <ac:chgData name="Jennifer Lambert" userId="317b9180-3810-467b-b3ac-d8c553a34048" providerId="ADAL" clId="{D36F3510-978A-4C02-821A-3F6C611BD146}" dt="2024-06-12T15:32:44.055" v="12" actId="20577"/>
          <ac:spMkLst>
            <pc:docMk/>
            <pc:sldMk cId="2285848707" sldId="922"/>
            <ac:spMk id="3" creationId="{E382A3C5-60E6-C8E3-936A-98CE6381A739}"/>
          </ac:spMkLst>
        </pc:spChg>
      </pc:sldChg>
      <pc:sldChg chg="modSp mod">
        <pc:chgData name="Jennifer Lambert" userId="317b9180-3810-467b-b3ac-d8c553a34048" providerId="ADAL" clId="{D36F3510-978A-4C02-821A-3F6C611BD146}" dt="2024-06-12T15:35:44.204" v="419" actId="962"/>
        <pc:sldMkLst>
          <pc:docMk/>
          <pc:sldMk cId="382329077" sldId="923"/>
        </pc:sldMkLst>
        <pc:picChg chg="mod">
          <ac:chgData name="Jennifer Lambert" userId="317b9180-3810-467b-b3ac-d8c553a34048" providerId="ADAL" clId="{D36F3510-978A-4C02-821A-3F6C611BD146}" dt="2024-06-12T15:35:44.204" v="419" actId="962"/>
          <ac:picMkLst>
            <pc:docMk/>
            <pc:sldMk cId="382329077" sldId="923"/>
            <ac:picMk id="5" creationId="{A334CA26-0D30-6856-1AD4-F8B7070C3B61}"/>
          </ac:picMkLst>
        </pc:picChg>
      </pc:sldChg>
      <pc:sldChg chg="modSp mod">
        <pc:chgData name="Jennifer Lambert" userId="317b9180-3810-467b-b3ac-d8c553a34048" providerId="ADAL" clId="{D36F3510-978A-4C02-821A-3F6C611BD146}" dt="2024-06-12T15:36:06.291" v="559" actId="962"/>
        <pc:sldMkLst>
          <pc:docMk/>
          <pc:sldMk cId="185168871" sldId="924"/>
        </pc:sldMkLst>
        <pc:picChg chg="mod">
          <ac:chgData name="Jennifer Lambert" userId="317b9180-3810-467b-b3ac-d8c553a34048" providerId="ADAL" clId="{D36F3510-978A-4C02-821A-3F6C611BD146}" dt="2024-06-12T15:36:06.291" v="559" actId="962"/>
          <ac:picMkLst>
            <pc:docMk/>
            <pc:sldMk cId="185168871" sldId="924"/>
            <ac:picMk id="5" creationId="{63C3F093-7101-D702-8398-64E8932BC24B}"/>
          </ac:picMkLst>
        </pc:picChg>
      </pc:sldChg>
      <pc:sldChg chg="modSp mod">
        <pc:chgData name="Jennifer Lambert" userId="317b9180-3810-467b-b3ac-d8c553a34048" providerId="ADAL" clId="{D36F3510-978A-4C02-821A-3F6C611BD146}" dt="2024-06-12T15:36:40.670" v="815" actId="962"/>
        <pc:sldMkLst>
          <pc:docMk/>
          <pc:sldMk cId="393148205" sldId="926"/>
        </pc:sldMkLst>
        <pc:picChg chg="mod">
          <ac:chgData name="Jennifer Lambert" userId="317b9180-3810-467b-b3ac-d8c553a34048" providerId="ADAL" clId="{D36F3510-978A-4C02-821A-3F6C611BD146}" dt="2024-06-12T15:36:40.670" v="815" actId="962"/>
          <ac:picMkLst>
            <pc:docMk/>
            <pc:sldMk cId="393148205" sldId="926"/>
            <ac:picMk id="6" creationId="{DACB6E8F-1D49-0842-7B79-E8B09D6561DC}"/>
          </ac:picMkLst>
        </pc:picChg>
      </pc:sldChg>
      <pc:sldChg chg="modSp mod">
        <pc:chgData name="Jennifer Lambert" userId="317b9180-3810-467b-b3ac-d8c553a34048" providerId="ADAL" clId="{D36F3510-978A-4C02-821A-3F6C611BD146}" dt="2024-06-12T15:36:54.139" v="915" actId="962"/>
        <pc:sldMkLst>
          <pc:docMk/>
          <pc:sldMk cId="1414464555" sldId="927"/>
        </pc:sldMkLst>
        <pc:picChg chg="mod">
          <ac:chgData name="Jennifer Lambert" userId="317b9180-3810-467b-b3ac-d8c553a34048" providerId="ADAL" clId="{D36F3510-978A-4C02-821A-3F6C611BD146}" dt="2024-06-12T15:36:54.139" v="915" actId="962"/>
          <ac:picMkLst>
            <pc:docMk/>
            <pc:sldMk cId="1414464555" sldId="927"/>
            <ac:picMk id="7" creationId="{EE42BEC2-09EE-0197-CC5D-60CBDBF769C5}"/>
          </ac:picMkLst>
        </pc:picChg>
      </pc:sldChg>
      <pc:sldChg chg="modSp mod">
        <pc:chgData name="Jennifer Lambert" userId="317b9180-3810-467b-b3ac-d8c553a34048" providerId="ADAL" clId="{D36F3510-978A-4C02-821A-3F6C611BD146}" dt="2024-06-12T15:37:50.258" v="1431" actId="962"/>
        <pc:sldMkLst>
          <pc:docMk/>
          <pc:sldMk cId="55435583" sldId="928"/>
        </pc:sldMkLst>
        <pc:picChg chg="mod">
          <ac:chgData name="Jennifer Lambert" userId="317b9180-3810-467b-b3ac-d8c553a34048" providerId="ADAL" clId="{D36F3510-978A-4C02-821A-3F6C611BD146}" dt="2024-06-12T15:37:50.258" v="1431" actId="962"/>
          <ac:picMkLst>
            <pc:docMk/>
            <pc:sldMk cId="55435583" sldId="928"/>
            <ac:picMk id="5" creationId="{2651C4D8-2E80-DF7E-D494-D6532BF48FEB}"/>
          </ac:picMkLst>
        </pc:picChg>
      </pc:sldChg>
      <pc:sldChg chg="modSp mod">
        <pc:chgData name="Jennifer Lambert" userId="317b9180-3810-467b-b3ac-d8c553a34048" providerId="ADAL" clId="{D36F3510-978A-4C02-821A-3F6C611BD146}" dt="2024-06-12T15:37:25.129" v="1199" actId="962"/>
        <pc:sldMkLst>
          <pc:docMk/>
          <pc:sldMk cId="589625844" sldId="930"/>
        </pc:sldMkLst>
        <pc:picChg chg="mod">
          <ac:chgData name="Jennifer Lambert" userId="317b9180-3810-467b-b3ac-d8c553a34048" providerId="ADAL" clId="{D36F3510-978A-4C02-821A-3F6C611BD146}" dt="2024-06-12T15:37:25.129" v="1199" actId="962"/>
          <ac:picMkLst>
            <pc:docMk/>
            <pc:sldMk cId="589625844" sldId="930"/>
            <ac:picMk id="8" creationId="{6173F766-BBC5-05AC-9A10-906D4D6ECC04}"/>
          </ac:picMkLst>
        </pc:picChg>
      </pc:sldChg>
      <pc:sldChg chg="modSp mod">
        <pc:chgData name="Jennifer Lambert" userId="317b9180-3810-467b-b3ac-d8c553a34048" providerId="ADAL" clId="{D36F3510-978A-4C02-821A-3F6C611BD146}" dt="2024-06-12T15:37:35.986" v="1301" actId="962"/>
        <pc:sldMkLst>
          <pc:docMk/>
          <pc:sldMk cId="404559548" sldId="932"/>
        </pc:sldMkLst>
        <pc:picChg chg="mod">
          <ac:chgData name="Jennifer Lambert" userId="317b9180-3810-467b-b3ac-d8c553a34048" providerId="ADAL" clId="{D36F3510-978A-4C02-821A-3F6C611BD146}" dt="2024-06-12T15:37:35.986" v="1301" actId="962"/>
          <ac:picMkLst>
            <pc:docMk/>
            <pc:sldMk cId="404559548" sldId="932"/>
            <ac:picMk id="5" creationId="{F9E0C6A2-8B3B-0AB8-511B-82A42396651E}"/>
          </ac:picMkLst>
        </pc:picChg>
      </pc:sldChg>
      <pc:sldChg chg="delCm">
        <pc:chgData name="Jennifer Lambert" userId="317b9180-3810-467b-b3ac-d8c553a34048" providerId="ADAL" clId="{D36F3510-978A-4C02-821A-3F6C611BD146}" dt="2024-06-12T15:33:15.569" v="13"/>
        <pc:sldMkLst>
          <pc:docMk/>
          <pc:sldMk cId="2897572379" sldId="933"/>
        </pc:sldMkLst>
        <pc:extLst>
          <p:ext xmlns:p="http://schemas.openxmlformats.org/presentationml/2006/main" uri="{D6D511B9-2390-475A-947B-AFAB55BFBCF1}">
            <pc226:cmChg xmlns:pc226="http://schemas.microsoft.com/office/powerpoint/2022/06/main/command" chg="del">
              <pc226:chgData name="Jennifer Lambert" userId="317b9180-3810-467b-b3ac-d8c553a34048" providerId="ADAL" clId="{D36F3510-978A-4C02-821A-3F6C611BD146}" dt="2024-06-12T15:33:15.569" v="13"/>
              <pc2:cmMkLst xmlns:pc2="http://schemas.microsoft.com/office/powerpoint/2019/9/main/command">
                <pc:docMk/>
                <pc:sldMk cId="2897572379" sldId="933"/>
                <pc2:cmMk id="{51A95E7E-E90E-44FB-9C41-4897D81FB149}"/>
              </pc2:cmMkLst>
            </pc226:cmChg>
          </p:ext>
        </pc:extLst>
      </pc:sldChg>
      <pc:sldChg chg="modSp mod">
        <pc:chgData name="Jennifer Lambert" userId="317b9180-3810-467b-b3ac-d8c553a34048" providerId="ADAL" clId="{D36F3510-978A-4C02-821A-3F6C611BD146}" dt="2024-06-12T15:38:09.732" v="1613" actId="962"/>
        <pc:sldMkLst>
          <pc:docMk/>
          <pc:sldMk cId="490161659" sldId="934"/>
        </pc:sldMkLst>
        <pc:picChg chg="mod">
          <ac:chgData name="Jennifer Lambert" userId="317b9180-3810-467b-b3ac-d8c553a34048" providerId="ADAL" clId="{D36F3510-978A-4C02-821A-3F6C611BD146}" dt="2024-06-12T15:38:09.732" v="1613" actId="962"/>
          <ac:picMkLst>
            <pc:docMk/>
            <pc:sldMk cId="490161659" sldId="934"/>
            <ac:picMk id="6" creationId="{C0179F47-B48C-FD1E-6031-45AFEC521D76}"/>
          </ac:picMkLst>
        </pc:picChg>
      </pc:sldChg>
      <pc:sldChg chg="modSp mod">
        <pc:chgData name="Jennifer Lambert" userId="317b9180-3810-467b-b3ac-d8c553a34048" providerId="ADAL" clId="{D36F3510-978A-4C02-821A-3F6C611BD146}" dt="2024-06-12T15:38:41.549" v="1851" actId="962"/>
        <pc:sldMkLst>
          <pc:docMk/>
          <pc:sldMk cId="983425025" sldId="935"/>
        </pc:sldMkLst>
        <pc:picChg chg="mod">
          <ac:chgData name="Jennifer Lambert" userId="317b9180-3810-467b-b3ac-d8c553a34048" providerId="ADAL" clId="{D36F3510-978A-4C02-821A-3F6C611BD146}" dt="2024-06-12T15:38:41.549" v="1851" actId="962"/>
          <ac:picMkLst>
            <pc:docMk/>
            <pc:sldMk cId="983425025" sldId="935"/>
            <ac:picMk id="5" creationId="{43600470-468A-D25C-34E1-2124FECE3F4A}"/>
          </ac:picMkLst>
        </pc:picChg>
        <pc:picChg chg="mod">
          <ac:chgData name="Jennifer Lambert" userId="317b9180-3810-467b-b3ac-d8c553a34048" providerId="ADAL" clId="{D36F3510-978A-4C02-821A-3F6C611BD146}" dt="2024-06-12T15:38:29.956" v="1743" actId="962"/>
          <ac:picMkLst>
            <pc:docMk/>
            <pc:sldMk cId="983425025" sldId="935"/>
            <ac:picMk id="16" creationId="{A01CFE3C-08D7-C401-7DF2-80CE36C767C6}"/>
          </ac:picMkLst>
        </pc:picChg>
      </pc:sldChg>
      <pc:sldChg chg="modSp mod">
        <pc:chgData name="Jennifer Lambert" userId="317b9180-3810-467b-b3ac-d8c553a34048" providerId="ADAL" clId="{D36F3510-978A-4C02-821A-3F6C611BD146}" dt="2024-06-12T15:38:54.632" v="1955" actId="962"/>
        <pc:sldMkLst>
          <pc:docMk/>
          <pc:sldMk cId="1611638812" sldId="936"/>
        </pc:sldMkLst>
        <pc:picChg chg="mod">
          <ac:chgData name="Jennifer Lambert" userId="317b9180-3810-467b-b3ac-d8c553a34048" providerId="ADAL" clId="{D36F3510-978A-4C02-821A-3F6C611BD146}" dt="2024-06-12T15:38:54.632" v="1955" actId="962"/>
          <ac:picMkLst>
            <pc:docMk/>
            <pc:sldMk cId="1611638812" sldId="936"/>
            <ac:picMk id="5" creationId="{E66243A2-6298-C398-2415-F7B100699C86}"/>
          </ac:picMkLst>
        </pc:picChg>
      </pc:sldChg>
    </pc:docChg>
  </pc:docChgLst>
  <pc:docChgLst>
    <pc:chgData name="Katherine Giller" userId="1394d30d-1e91-4b64-8e5f-8e0fb5bd4f8c" providerId="ADAL" clId="{FB42E3CB-2CA9-4E2F-839D-0B54B8329F7A}"/>
    <pc:docChg chg="undo redo custSel addSld delSld modSld sldOrd modSection">
      <pc:chgData name="Katherine Giller" userId="1394d30d-1e91-4b64-8e5f-8e0fb5bd4f8c" providerId="ADAL" clId="{FB42E3CB-2CA9-4E2F-839D-0B54B8329F7A}" dt="2024-08-15T19:41:37.154" v="1146" actId="20577"/>
      <pc:docMkLst>
        <pc:docMk/>
      </pc:docMkLst>
      <pc:sldChg chg="modSp mod modNotes modNotesTx">
        <pc:chgData name="Katherine Giller" userId="1394d30d-1e91-4b64-8e5f-8e0fb5bd4f8c" providerId="ADAL" clId="{FB42E3CB-2CA9-4E2F-839D-0B54B8329F7A}" dt="2024-07-29T12:16:34.878" v="7" actId="20577"/>
        <pc:sldMkLst>
          <pc:docMk/>
          <pc:sldMk cId="1881163538" sldId="262"/>
        </pc:sldMkLst>
        <pc:spChg chg="mod">
          <ac:chgData name="Katherine Giller" userId="1394d30d-1e91-4b64-8e5f-8e0fb5bd4f8c" providerId="ADAL" clId="{FB42E3CB-2CA9-4E2F-839D-0B54B8329F7A}" dt="2024-07-29T12:14:37.070" v="1" actId="6549"/>
          <ac:spMkLst>
            <pc:docMk/>
            <pc:sldMk cId="1881163538" sldId="262"/>
            <ac:spMk id="3" creationId="{00000000-0000-0000-0000-000000000000}"/>
          </ac:spMkLst>
        </pc:spChg>
        <pc:spChg chg="mod">
          <ac:chgData name="Katherine Giller" userId="1394d30d-1e91-4b64-8e5f-8e0fb5bd4f8c" providerId="ADAL" clId="{FB42E3CB-2CA9-4E2F-839D-0B54B8329F7A}" dt="2024-07-29T12:16:34.878" v="7" actId="20577"/>
          <ac:spMkLst>
            <pc:docMk/>
            <pc:sldMk cId="1881163538" sldId="262"/>
            <ac:spMk id="4" creationId="{00000000-0000-0000-0000-000000000000}"/>
          </ac:spMkLst>
        </pc:spChg>
      </pc:sldChg>
      <pc:sldChg chg="modSp mod modNotesTx">
        <pc:chgData name="Katherine Giller" userId="1394d30d-1e91-4b64-8e5f-8e0fb5bd4f8c" providerId="ADAL" clId="{FB42E3CB-2CA9-4E2F-839D-0B54B8329F7A}" dt="2024-07-30T11:58:58.369" v="665"/>
        <pc:sldMkLst>
          <pc:docMk/>
          <pc:sldMk cId="1586869817" sldId="908"/>
        </pc:sldMkLst>
        <pc:spChg chg="mod">
          <ac:chgData name="Katherine Giller" userId="1394d30d-1e91-4b64-8e5f-8e0fb5bd4f8c" providerId="ADAL" clId="{FB42E3CB-2CA9-4E2F-839D-0B54B8329F7A}" dt="2024-07-30T11:58:55.315" v="664"/>
          <ac:spMkLst>
            <pc:docMk/>
            <pc:sldMk cId="1586869817" sldId="908"/>
            <ac:spMk id="3" creationId="{4B07404D-032B-FD06-83AB-D5406ABA5B48}"/>
          </ac:spMkLst>
        </pc:spChg>
      </pc:sldChg>
      <pc:sldChg chg="modSp mod modNotes">
        <pc:chgData name="Katherine Giller" userId="1394d30d-1e91-4b64-8e5f-8e0fb5bd4f8c" providerId="ADAL" clId="{FB42E3CB-2CA9-4E2F-839D-0B54B8329F7A}" dt="2024-08-15T16:53:31.226" v="873"/>
        <pc:sldMkLst>
          <pc:docMk/>
          <pc:sldMk cId="3835394871" sldId="910"/>
        </pc:sldMkLst>
        <pc:spChg chg="mod">
          <ac:chgData name="Katherine Giller" userId="1394d30d-1e91-4b64-8e5f-8e0fb5bd4f8c" providerId="ADAL" clId="{FB42E3CB-2CA9-4E2F-839D-0B54B8329F7A}" dt="2024-07-29T12:28:02.376" v="46" actId="1035"/>
          <ac:spMkLst>
            <pc:docMk/>
            <pc:sldMk cId="3835394871" sldId="910"/>
            <ac:spMk id="3" creationId="{9FD45528-0D69-A119-5ED2-61DABF1333FC}"/>
          </ac:spMkLst>
        </pc:spChg>
        <pc:spChg chg="mod">
          <ac:chgData name="Katherine Giller" userId="1394d30d-1e91-4b64-8e5f-8e0fb5bd4f8c" providerId="ADAL" clId="{FB42E3CB-2CA9-4E2F-839D-0B54B8329F7A}" dt="2024-07-29T12:27:44.940" v="33" actId="1038"/>
          <ac:spMkLst>
            <pc:docMk/>
            <pc:sldMk cId="3835394871" sldId="910"/>
            <ac:spMk id="6" creationId="{CD9F672E-311E-34E7-93D5-E514E37B6CB3}"/>
          </ac:spMkLst>
        </pc:spChg>
        <pc:spChg chg="mod">
          <ac:chgData name="Katherine Giller" userId="1394d30d-1e91-4b64-8e5f-8e0fb5bd4f8c" providerId="ADAL" clId="{FB42E3CB-2CA9-4E2F-839D-0B54B8329F7A}" dt="2024-07-29T12:27:54.170" v="38" actId="1035"/>
          <ac:spMkLst>
            <pc:docMk/>
            <pc:sldMk cId="3835394871" sldId="910"/>
            <ac:spMk id="7" creationId="{E58B7BB3-A28D-8688-12BD-211C79C19471}"/>
          </ac:spMkLst>
        </pc:spChg>
        <pc:spChg chg="mod">
          <ac:chgData name="Katherine Giller" userId="1394d30d-1e91-4b64-8e5f-8e0fb5bd4f8c" providerId="ADAL" clId="{FB42E3CB-2CA9-4E2F-839D-0B54B8329F7A}" dt="2024-07-29T12:27:34.861" v="24" actId="1036"/>
          <ac:spMkLst>
            <pc:docMk/>
            <pc:sldMk cId="3835394871" sldId="910"/>
            <ac:spMk id="8" creationId="{F926BC59-FA24-FAD9-C935-24D2C20ED5AD}"/>
          </ac:spMkLst>
        </pc:spChg>
        <pc:picChg chg="mod">
          <ac:chgData name="Katherine Giller" userId="1394d30d-1e91-4b64-8e5f-8e0fb5bd4f8c" providerId="ADAL" clId="{FB42E3CB-2CA9-4E2F-839D-0B54B8329F7A}" dt="2024-07-29T12:27:21.298" v="10" actId="14826"/>
          <ac:picMkLst>
            <pc:docMk/>
            <pc:sldMk cId="3835394871" sldId="910"/>
            <ac:picMk id="5" creationId="{1277E64C-E432-A758-3220-EF517FB81AB4}"/>
          </ac:picMkLst>
        </pc:picChg>
      </pc:sldChg>
      <pc:sldChg chg="modNotesTx">
        <pc:chgData name="Katherine Giller" userId="1394d30d-1e91-4b64-8e5f-8e0fb5bd4f8c" providerId="ADAL" clId="{FB42E3CB-2CA9-4E2F-839D-0B54B8329F7A}" dt="2024-08-14T14:00:03.561" v="788" actId="20577"/>
        <pc:sldMkLst>
          <pc:docMk/>
          <pc:sldMk cId="1565188783" sldId="915"/>
        </pc:sldMkLst>
      </pc:sldChg>
      <pc:sldChg chg="modNotesTx">
        <pc:chgData name="Katherine Giller" userId="1394d30d-1e91-4b64-8e5f-8e0fb5bd4f8c" providerId="ADAL" clId="{FB42E3CB-2CA9-4E2F-839D-0B54B8329F7A}" dt="2024-08-14T13:31:47.785" v="786" actId="20577"/>
        <pc:sldMkLst>
          <pc:docMk/>
          <pc:sldMk cId="3706588026" sldId="917"/>
        </pc:sldMkLst>
      </pc:sldChg>
      <pc:sldChg chg="ord modNotesTx">
        <pc:chgData name="Katherine Giller" userId="1394d30d-1e91-4b64-8e5f-8e0fb5bd4f8c" providerId="ADAL" clId="{FB42E3CB-2CA9-4E2F-839D-0B54B8329F7A}" dt="2024-08-15T19:41:37.154" v="1146" actId="20577"/>
        <pc:sldMkLst>
          <pc:docMk/>
          <pc:sldMk cId="1800802309" sldId="918"/>
        </pc:sldMkLst>
      </pc:sldChg>
      <pc:sldChg chg="modSp mod modNotes">
        <pc:chgData name="Katherine Giller" userId="1394d30d-1e91-4b64-8e5f-8e0fb5bd4f8c" providerId="ADAL" clId="{FB42E3CB-2CA9-4E2F-839D-0B54B8329F7A}" dt="2024-08-15T16:53:31.226" v="873"/>
        <pc:sldMkLst>
          <pc:docMk/>
          <pc:sldMk cId="2782306466" sldId="920"/>
        </pc:sldMkLst>
        <pc:spChg chg="mod">
          <ac:chgData name="Katherine Giller" userId="1394d30d-1e91-4b64-8e5f-8e0fb5bd4f8c" providerId="ADAL" clId="{FB42E3CB-2CA9-4E2F-839D-0B54B8329F7A}" dt="2024-07-29T13:07:21.585" v="50" actId="1076"/>
          <ac:spMkLst>
            <pc:docMk/>
            <pc:sldMk cId="2782306466" sldId="920"/>
            <ac:spMk id="7" creationId="{8E1E15F1-488E-BBEA-027C-D0D502A8506E}"/>
          </ac:spMkLst>
        </pc:spChg>
        <pc:picChg chg="mod">
          <ac:chgData name="Katherine Giller" userId="1394d30d-1e91-4b64-8e5f-8e0fb5bd4f8c" providerId="ADAL" clId="{FB42E3CB-2CA9-4E2F-839D-0B54B8329F7A}" dt="2024-07-29T13:07:12.809" v="49" actId="14826"/>
          <ac:picMkLst>
            <pc:docMk/>
            <pc:sldMk cId="2782306466" sldId="920"/>
            <ac:picMk id="5" creationId="{5C7761B6-76F7-507E-09B7-D50C78842EFC}"/>
          </ac:picMkLst>
        </pc:picChg>
      </pc:sldChg>
      <pc:sldChg chg="modSp mod modNotesTx">
        <pc:chgData name="Katherine Giller" userId="1394d30d-1e91-4b64-8e5f-8e0fb5bd4f8c" providerId="ADAL" clId="{FB42E3CB-2CA9-4E2F-839D-0B54B8329F7A}" dt="2024-08-15T17:52:43.556" v="1144" actId="20577"/>
        <pc:sldMkLst>
          <pc:docMk/>
          <pc:sldMk cId="2608867015" sldId="921"/>
        </pc:sldMkLst>
        <pc:spChg chg="mod">
          <ac:chgData name="Katherine Giller" userId="1394d30d-1e91-4b64-8e5f-8e0fb5bd4f8c" providerId="ADAL" clId="{FB42E3CB-2CA9-4E2F-839D-0B54B8329F7A}" dt="2024-07-29T13:14:21.694" v="92" actId="1036"/>
          <ac:spMkLst>
            <pc:docMk/>
            <pc:sldMk cId="2608867015" sldId="921"/>
            <ac:spMk id="7" creationId="{F15D85EF-E621-6D23-546C-7374FB133811}"/>
          </ac:spMkLst>
        </pc:spChg>
        <pc:spChg chg="mod">
          <ac:chgData name="Katherine Giller" userId="1394d30d-1e91-4b64-8e5f-8e0fb5bd4f8c" providerId="ADAL" clId="{FB42E3CB-2CA9-4E2F-839D-0B54B8329F7A}" dt="2024-07-29T13:14:48.608" v="93" actId="1076"/>
          <ac:spMkLst>
            <pc:docMk/>
            <pc:sldMk cId="2608867015" sldId="921"/>
            <ac:spMk id="9" creationId="{462133C1-F980-85B5-C79C-C3C3704C7731}"/>
          </ac:spMkLst>
        </pc:spChg>
        <pc:spChg chg="mod">
          <ac:chgData name="Katherine Giller" userId="1394d30d-1e91-4b64-8e5f-8e0fb5bd4f8c" providerId="ADAL" clId="{FB42E3CB-2CA9-4E2F-839D-0B54B8329F7A}" dt="2024-07-29T13:14:21.694" v="92" actId="1036"/>
          <ac:spMkLst>
            <pc:docMk/>
            <pc:sldMk cId="2608867015" sldId="921"/>
            <ac:spMk id="10" creationId="{8893356E-2B9C-5AEC-4AD0-9CB4A28C1D86}"/>
          </ac:spMkLst>
        </pc:spChg>
        <pc:spChg chg="mod">
          <ac:chgData name="Katherine Giller" userId="1394d30d-1e91-4b64-8e5f-8e0fb5bd4f8c" providerId="ADAL" clId="{FB42E3CB-2CA9-4E2F-839D-0B54B8329F7A}" dt="2024-07-29T13:15:31.871" v="162" actId="1035"/>
          <ac:spMkLst>
            <pc:docMk/>
            <pc:sldMk cId="2608867015" sldId="921"/>
            <ac:spMk id="11" creationId="{81EC25CF-B859-064B-8B00-28C60B778B11}"/>
          </ac:spMkLst>
        </pc:spChg>
        <pc:spChg chg="mod">
          <ac:chgData name="Katherine Giller" userId="1394d30d-1e91-4b64-8e5f-8e0fb5bd4f8c" providerId="ADAL" clId="{FB42E3CB-2CA9-4E2F-839D-0B54B8329F7A}" dt="2024-07-29T13:16:04.663" v="182" actId="1036"/>
          <ac:spMkLst>
            <pc:docMk/>
            <pc:sldMk cId="2608867015" sldId="921"/>
            <ac:spMk id="12" creationId="{75CE6D4C-4E86-E879-73AC-B85A824F06ED}"/>
          </ac:spMkLst>
        </pc:spChg>
        <pc:spChg chg="mod">
          <ac:chgData name="Katherine Giller" userId="1394d30d-1e91-4b64-8e5f-8e0fb5bd4f8c" providerId="ADAL" clId="{FB42E3CB-2CA9-4E2F-839D-0B54B8329F7A}" dt="2024-07-29T13:15:23.634" v="156" actId="1036"/>
          <ac:spMkLst>
            <pc:docMk/>
            <pc:sldMk cId="2608867015" sldId="921"/>
            <ac:spMk id="13" creationId="{63D9EFEE-5C31-118C-30A0-EE617BA51D5C}"/>
          </ac:spMkLst>
        </pc:spChg>
        <pc:spChg chg="mod">
          <ac:chgData name="Katherine Giller" userId="1394d30d-1e91-4b64-8e5f-8e0fb5bd4f8c" providerId="ADAL" clId="{FB42E3CB-2CA9-4E2F-839D-0B54B8329F7A}" dt="2024-07-29T13:14:59.689" v="103" actId="1035"/>
          <ac:spMkLst>
            <pc:docMk/>
            <pc:sldMk cId="2608867015" sldId="921"/>
            <ac:spMk id="14" creationId="{401DA880-C8CB-9A6C-E7F6-7D366D4E69D7}"/>
          </ac:spMkLst>
        </pc:spChg>
        <pc:picChg chg="mod">
          <ac:chgData name="Katherine Giller" userId="1394d30d-1e91-4b64-8e5f-8e0fb5bd4f8c" providerId="ADAL" clId="{FB42E3CB-2CA9-4E2F-839D-0B54B8329F7A}" dt="2024-07-29T13:14:05.233" v="58" actId="14826"/>
          <ac:picMkLst>
            <pc:docMk/>
            <pc:sldMk cId="2608867015" sldId="921"/>
            <ac:picMk id="6" creationId="{8E62E3F8-0A1D-BCA4-1F73-259E939C0483}"/>
          </ac:picMkLst>
        </pc:picChg>
      </pc:sldChg>
      <pc:sldChg chg="modSp">
        <pc:chgData name="Katherine Giller" userId="1394d30d-1e91-4b64-8e5f-8e0fb5bd4f8c" providerId="ADAL" clId="{FB42E3CB-2CA9-4E2F-839D-0B54B8329F7A}" dt="2024-07-29T13:08:50.599" v="52" actId="14826"/>
        <pc:sldMkLst>
          <pc:docMk/>
          <pc:sldMk cId="2285848707" sldId="922"/>
        </pc:sldMkLst>
        <pc:picChg chg="mod">
          <ac:chgData name="Katherine Giller" userId="1394d30d-1e91-4b64-8e5f-8e0fb5bd4f8c" providerId="ADAL" clId="{FB42E3CB-2CA9-4E2F-839D-0B54B8329F7A}" dt="2024-07-29T13:08:50.599" v="52" actId="14826"/>
          <ac:picMkLst>
            <pc:docMk/>
            <pc:sldMk cId="2285848707" sldId="922"/>
            <ac:picMk id="5" creationId="{DDDA676E-9592-1042-421D-9A6719A21879}"/>
          </ac:picMkLst>
        </pc:picChg>
      </pc:sldChg>
      <pc:sldChg chg="modSp mod">
        <pc:chgData name="Katherine Giller" userId="1394d30d-1e91-4b64-8e5f-8e0fb5bd4f8c" providerId="ADAL" clId="{FB42E3CB-2CA9-4E2F-839D-0B54B8329F7A}" dt="2024-07-29T13:18:16.630" v="188" actId="1076"/>
        <pc:sldMkLst>
          <pc:docMk/>
          <pc:sldMk cId="382329077" sldId="923"/>
        </pc:sldMkLst>
        <pc:spChg chg="mod">
          <ac:chgData name="Katherine Giller" userId="1394d30d-1e91-4b64-8e5f-8e0fb5bd4f8c" providerId="ADAL" clId="{FB42E3CB-2CA9-4E2F-839D-0B54B8329F7A}" dt="2024-07-29T13:18:16.630" v="188" actId="1076"/>
          <ac:spMkLst>
            <pc:docMk/>
            <pc:sldMk cId="382329077" sldId="923"/>
            <ac:spMk id="8" creationId="{8E6E2032-40BF-8E73-3C08-097B3AE0C65A}"/>
          </ac:spMkLst>
        </pc:spChg>
        <pc:picChg chg="mod">
          <ac:chgData name="Katherine Giller" userId="1394d30d-1e91-4b64-8e5f-8e0fb5bd4f8c" providerId="ADAL" clId="{FB42E3CB-2CA9-4E2F-839D-0B54B8329F7A}" dt="2024-07-29T13:18:16.434" v="187" actId="14826"/>
          <ac:picMkLst>
            <pc:docMk/>
            <pc:sldMk cId="382329077" sldId="923"/>
            <ac:picMk id="5" creationId="{A334CA26-0D30-6856-1AD4-F8B7070C3B61}"/>
          </ac:picMkLst>
        </pc:picChg>
      </pc:sldChg>
      <pc:sldChg chg="modSp mod">
        <pc:chgData name="Katherine Giller" userId="1394d30d-1e91-4b64-8e5f-8e0fb5bd4f8c" providerId="ADAL" clId="{FB42E3CB-2CA9-4E2F-839D-0B54B8329F7A}" dt="2024-07-29T13:24:47.698" v="198" actId="12788"/>
        <pc:sldMkLst>
          <pc:docMk/>
          <pc:sldMk cId="185168871" sldId="924"/>
        </pc:sldMkLst>
        <pc:spChg chg="mod">
          <ac:chgData name="Katherine Giller" userId="1394d30d-1e91-4b64-8e5f-8e0fb5bd4f8c" providerId="ADAL" clId="{FB42E3CB-2CA9-4E2F-839D-0B54B8329F7A}" dt="2024-07-29T13:24:40.947" v="197" actId="1076"/>
          <ac:spMkLst>
            <pc:docMk/>
            <pc:sldMk cId="185168871" sldId="924"/>
            <ac:spMk id="7" creationId="{91BFED28-B277-E982-9C5B-608D7016ABEB}"/>
          </ac:spMkLst>
        </pc:spChg>
        <pc:spChg chg="mod">
          <ac:chgData name="Katherine Giller" userId="1394d30d-1e91-4b64-8e5f-8e0fb5bd4f8c" providerId="ADAL" clId="{FB42E3CB-2CA9-4E2F-839D-0B54B8329F7A}" dt="2024-07-29T13:24:23.765" v="194" actId="14100"/>
          <ac:spMkLst>
            <pc:docMk/>
            <pc:sldMk cId="185168871" sldId="924"/>
            <ac:spMk id="8" creationId="{306A9BE7-6330-331C-61B4-5F600A7B02B8}"/>
          </ac:spMkLst>
        </pc:spChg>
        <pc:picChg chg="mod">
          <ac:chgData name="Katherine Giller" userId="1394d30d-1e91-4b64-8e5f-8e0fb5bd4f8c" providerId="ADAL" clId="{FB42E3CB-2CA9-4E2F-839D-0B54B8329F7A}" dt="2024-07-29T13:24:47.698" v="198" actId="12788"/>
          <ac:picMkLst>
            <pc:docMk/>
            <pc:sldMk cId="185168871" sldId="924"/>
            <ac:picMk id="5" creationId="{63C3F093-7101-D702-8398-64E8932BC24B}"/>
          </ac:picMkLst>
        </pc:picChg>
      </pc:sldChg>
      <pc:sldChg chg="modNotesTx">
        <pc:chgData name="Katherine Giller" userId="1394d30d-1e91-4b64-8e5f-8e0fb5bd4f8c" providerId="ADAL" clId="{FB42E3CB-2CA9-4E2F-839D-0B54B8329F7A}" dt="2024-08-14T18:57:15.385" v="870" actId="6549"/>
        <pc:sldMkLst>
          <pc:docMk/>
          <pc:sldMk cId="1885130296" sldId="925"/>
        </pc:sldMkLst>
      </pc:sldChg>
      <pc:sldChg chg="addSp delSp modSp mod modNotesTx">
        <pc:chgData name="Katherine Giller" userId="1394d30d-1e91-4b64-8e5f-8e0fb5bd4f8c" providerId="ADAL" clId="{FB42E3CB-2CA9-4E2F-839D-0B54B8329F7A}" dt="2024-07-30T12:01:36.748" v="683" actId="113"/>
        <pc:sldMkLst>
          <pc:docMk/>
          <pc:sldMk cId="393148205" sldId="926"/>
        </pc:sldMkLst>
        <pc:spChg chg="mod">
          <ac:chgData name="Katherine Giller" userId="1394d30d-1e91-4b64-8e5f-8e0fb5bd4f8c" providerId="ADAL" clId="{FB42E3CB-2CA9-4E2F-839D-0B54B8329F7A}" dt="2024-07-29T17:57:12.154" v="628" actId="20577"/>
          <ac:spMkLst>
            <pc:docMk/>
            <pc:sldMk cId="393148205" sldId="926"/>
            <ac:spMk id="2" creationId="{D9E57DFB-2196-ECBF-5CD2-7A6B92F54802}"/>
          </ac:spMkLst>
        </pc:spChg>
        <pc:spChg chg="del">
          <ac:chgData name="Katherine Giller" userId="1394d30d-1e91-4b64-8e5f-8e0fb5bd4f8c" providerId="ADAL" clId="{FB42E3CB-2CA9-4E2F-839D-0B54B8329F7A}" dt="2024-07-29T15:34:52.436" v="253" actId="478"/>
          <ac:spMkLst>
            <pc:docMk/>
            <pc:sldMk cId="393148205" sldId="926"/>
            <ac:spMk id="3" creationId="{3882C767-A30E-4CE6-F29E-5625FC47494C}"/>
          </ac:spMkLst>
        </pc:spChg>
        <pc:spChg chg="del mod">
          <ac:chgData name="Katherine Giller" userId="1394d30d-1e91-4b64-8e5f-8e0fb5bd4f8c" providerId="ADAL" clId="{FB42E3CB-2CA9-4E2F-839D-0B54B8329F7A}" dt="2024-07-29T15:42:45.354" v="327" actId="21"/>
          <ac:spMkLst>
            <pc:docMk/>
            <pc:sldMk cId="393148205" sldId="926"/>
            <ac:spMk id="5" creationId="{66979A11-E97D-34DC-FCE5-782E9F592AA8}"/>
          </ac:spMkLst>
        </pc:spChg>
        <pc:spChg chg="add mod">
          <ac:chgData name="Katherine Giller" userId="1394d30d-1e91-4b64-8e5f-8e0fb5bd4f8c" providerId="ADAL" clId="{FB42E3CB-2CA9-4E2F-839D-0B54B8329F7A}" dt="2024-07-29T15:42:41.388" v="326" actId="1076"/>
          <ac:spMkLst>
            <pc:docMk/>
            <pc:sldMk cId="393148205" sldId="926"/>
            <ac:spMk id="7" creationId="{AE46C570-EAFF-3E4C-D83E-7821117BA28F}"/>
          </ac:spMkLst>
        </pc:spChg>
        <pc:spChg chg="del">
          <ac:chgData name="Katherine Giller" userId="1394d30d-1e91-4b64-8e5f-8e0fb5bd4f8c" providerId="ADAL" clId="{FB42E3CB-2CA9-4E2F-839D-0B54B8329F7A}" dt="2024-07-29T15:34:30.837" v="252" actId="478"/>
          <ac:spMkLst>
            <pc:docMk/>
            <pc:sldMk cId="393148205" sldId="926"/>
            <ac:spMk id="8" creationId="{FA61993E-7068-272A-ECE5-221B5E6D5E2C}"/>
          </ac:spMkLst>
        </pc:spChg>
        <pc:spChg chg="del">
          <ac:chgData name="Katherine Giller" userId="1394d30d-1e91-4b64-8e5f-8e0fb5bd4f8c" providerId="ADAL" clId="{FB42E3CB-2CA9-4E2F-839D-0B54B8329F7A}" dt="2024-07-29T15:34:52.436" v="253" actId="478"/>
          <ac:spMkLst>
            <pc:docMk/>
            <pc:sldMk cId="393148205" sldId="926"/>
            <ac:spMk id="9" creationId="{B5BD3BD9-93AA-277F-8CC6-AF34BCA4B38E}"/>
          </ac:spMkLst>
        </pc:spChg>
        <pc:picChg chg="mod">
          <ac:chgData name="Katherine Giller" userId="1394d30d-1e91-4b64-8e5f-8e0fb5bd4f8c" providerId="ADAL" clId="{FB42E3CB-2CA9-4E2F-839D-0B54B8329F7A}" dt="2024-07-29T15:41:46.079" v="310" actId="1076"/>
          <ac:picMkLst>
            <pc:docMk/>
            <pc:sldMk cId="393148205" sldId="926"/>
            <ac:picMk id="6" creationId="{DACB6E8F-1D49-0842-7B79-E8B09D6561DC}"/>
          </ac:picMkLst>
        </pc:picChg>
      </pc:sldChg>
      <pc:sldChg chg="modSp">
        <pc:chgData name="Katherine Giller" userId="1394d30d-1e91-4b64-8e5f-8e0fb5bd4f8c" providerId="ADAL" clId="{FB42E3CB-2CA9-4E2F-839D-0B54B8329F7A}" dt="2024-07-29T13:10:09.160" v="57" actId="14826"/>
        <pc:sldMkLst>
          <pc:docMk/>
          <pc:sldMk cId="1414464555" sldId="927"/>
        </pc:sldMkLst>
        <pc:picChg chg="mod">
          <ac:chgData name="Katherine Giller" userId="1394d30d-1e91-4b64-8e5f-8e0fb5bd4f8c" providerId="ADAL" clId="{FB42E3CB-2CA9-4E2F-839D-0B54B8329F7A}" dt="2024-07-29T13:10:09.160" v="57" actId="14826"/>
          <ac:picMkLst>
            <pc:docMk/>
            <pc:sldMk cId="1414464555" sldId="927"/>
            <ac:picMk id="7" creationId="{EE42BEC2-09EE-0197-CC5D-60CBDBF769C5}"/>
          </ac:picMkLst>
        </pc:picChg>
      </pc:sldChg>
      <pc:sldChg chg="modSp">
        <pc:chgData name="Katherine Giller" userId="1394d30d-1e91-4b64-8e5f-8e0fb5bd4f8c" providerId="ADAL" clId="{FB42E3CB-2CA9-4E2F-839D-0B54B8329F7A}" dt="2024-07-29T13:09:14.024" v="54" actId="14826"/>
        <pc:sldMkLst>
          <pc:docMk/>
          <pc:sldMk cId="55435583" sldId="928"/>
        </pc:sldMkLst>
        <pc:picChg chg="mod">
          <ac:chgData name="Katherine Giller" userId="1394d30d-1e91-4b64-8e5f-8e0fb5bd4f8c" providerId="ADAL" clId="{FB42E3CB-2CA9-4E2F-839D-0B54B8329F7A}" dt="2024-07-29T13:09:14.024" v="54" actId="14826"/>
          <ac:picMkLst>
            <pc:docMk/>
            <pc:sldMk cId="55435583" sldId="928"/>
            <ac:picMk id="5" creationId="{2651C4D8-2E80-DF7E-D494-D6532BF48FEB}"/>
          </ac:picMkLst>
        </pc:picChg>
      </pc:sldChg>
      <pc:sldChg chg="modSp mod">
        <pc:chgData name="Katherine Giller" userId="1394d30d-1e91-4b64-8e5f-8e0fb5bd4f8c" providerId="ADAL" clId="{FB42E3CB-2CA9-4E2F-839D-0B54B8329F7A}" dt="2024-07-29T18:11:33.812" v="649" actId="1076"/>
        <pc:sldMkLst>
          <pc:docMk/>
          <pc:sldMk cId="589625844" sldId="930"/>
        </pc:sldMkLst>
        <pc:spChg chg="mod">
          <ac:chgData name="Katherine Giller" userId="1394d30d-1e91-4b64-8e5f-8e0fb5bd4f8c" providerId="ADAL" clId="{FB42E3CB-2CA9-4E2F-839D-0B54B8329F7A}" dt="2024-07-29T18:11:33.812" v="649" actId="1076"/>
          <ac:spMkLst>
            <pc:docMk/>
            <pc:sldMk cId="589625844" sldId="930"/>
            <ac:spMk id="3" creationId="{DCA62473-6CF7-76BE-8DC6-9638A1E36498}"/>
          </ac:spMkLst>
        </pc:spChg>
        <pc:picChg chg="mod">
          <ac:chgData name="Katherine Giller" userId="1394d30d-1e91-4b64-8e5f-8e0fb5bd4f8c" providerId="ADAL" clId="{FB42E3CB-2CA9-4E2F-839D-0B54B8329F7A}" dt="2024-07-29T18:11:08.603" v="637" actId="14826"/>
          <ac:picMkLst>
            <pc:docMk/>
            <pc:sldMk cId="589625844" sldId="930"/>
            <ac:picMk id="8" creationId="{6173F766-BBC5-05AC-9A10-906D4D6ECC04}"/>
          </ac:picMkLst>
        </pc:picChg>
      </pc:sldChg>
      <pc:sldChg chg="modSp">
        <pc:chgData name="Katherine Giller" userId="1394d30d-1e91-4b64-8e5f-8e0fb5bd4f8c" providerId="ADAL" clId="{FB42E3CB-2CA9-4E2F-839D-0B54B8329F7A}" dt="2024-07-29T13:09:06.280" v="53" actId="14826"/>
        <pc:sldMkLst>
          <pc:docMk/>
          <pc:sldMk cId="404559548" sldId="932"/>
        </pc:sldMkLst>
        <pc:picChg chg="mod">
          <ac:chgData name="Katherine Giller" userId="1394d30d-1e91-4b64-8e5f-8e0fb5bd4f8c" providerId="ADAL" clId="{FB42E3CB-2CA9-4E2F-839D-0B54B8329F7A}" dt="2024-07-29T13:09:06.280" v="53" actId="14826"/>
          <ac:picMkLst>
            <pc:docMk/>
            <pc:sldMk cId="404559548" sldId="932"/>
            <ac:picMk id="5" creationId="{F9E0C6A2-8B3B-0AB8-511B-82A42396651E}"/>
          </ac:picMkLst>
        </pc:picChg>
      </pc:sldChg>
      <pc:sldChg chg="modSp mod">
        <pc:chgData name="Katherine Giller" userId="1394d30d-1e91-4b64-8e5f-8e0fb5bd4f8c" providerId="ADAL" clId="{FB42E3CB-2CA9-4E2F-839D-0B54B8329F7A}" dt="2024-07-29T18:14:27.779" v="653" actId="1076"/>
        <pc:sldMkLst>
          <pc:docMk/>
          <pc:sldMk cId="490161659" sldId="934"/>
        </pc:sldMkLst>
        <pc:spChg chg="mod">
          <ac:chgData name="Katherine Giller" userId="1394d30d-1e91-4b64-8e5f-8e0fb5bd4f8c" providerId="ADAL" clId="{FB42E3CB-2CA9-4E2F-839D-0B54B8329F7A}" dt="2024-07-29T18:14:27.779" v="653" actId="1076"/>
          <ac:spMkLst>
            <pc:docMk/>
            <pc:sldMk cId="490161659" sldId="934"/>
            <ac:spMk id="3" creationId="{0106F74D-D6D1-6EE3-3DAD-304011A14EA9}"/>
          </ac:spMkLst>
        </pc:spChg>
        <pc:picChg chg="mod">
          <ac:chgData name="Katherine Giller" userId="1394d30d-1e91-4b64-8e5f-8e0fb5bd4f8c" providerId="ADAL" clId="{FB42E3CB-2CA9-4E2F-839D-0B54B8329F7A}" dt="2024-07-29T18:14:22.374" v="652" actId="1076"/>
          <ac:picMkLst>
            <pc:docMk/>
            <pc:sldMk cId="490161659" sldId="934"/>
            <ac:picMk id="6" creationId="{C0179F47-B48C-FD1E-6031-45AFEC521D76}"/>
          </ac:picMkLst>
        </pc:picChg>
      </pc:sldChg>
      <pc:sldChg chg="modSp mod addCm delCm">
        <pc:chgData name="Katherine Giller" userId="1394d30d-1e91-4b64-8e5f-8e0fb5bd4f8c" providerId="ADAL" clId="{FB42E3CB-2CA9-4E2F-839D-0B54B8329F7A}" dt="2024-08-14T13:31:31.812" v="783" actId="166"/>
        <pc:sldMkLst>
          <pc:docMk/>
          <pc:sldMk cId="983425025" sldId="935"/>
        </pc:sldMkLst>
        <pc:spChg chg="ord">
          <ac:chgData name="Katherine Giller" userId="1394d30d-1e91-4b64-8e5f-8e0fb5bd4f8c" providerId="ADAL" clId="{FB42E3CB-2CA9-4E2F-839D-0B54B8329F7A}" dt="2024-08-14T13:31:31.812" v="783" actId="166"/>
          <ac:spMkLst>
            <pc:docMk/>
            <pc:sldMk cId="983425025" sldId="935"/>
            <ac:spMk id="7" creationId="{9D91C697-BA4D-3252-FE5A-CFACE4AC2F6C}"/>
          </ac:spMkLst>
        </pc:spChg>
        <pc:spChg chg="mod">
          <ac:chgData name="Katherine Giller" userId="1394d30d-1e91-4b64-8e5f-8e0fb5bd4f8c" providerId="ADAL" clId="{FB42E3CB-2CA9-4E2F-839D-0B54B8329F7A}" dt="2024-08-02T15:20:26.652" v="692" actId="1076"/>
          <ac:spMkLst>
            <pc:docMk/>
            <pc:sldMk cId="983425025" sldId="935"/>
            <ac:spMk id="8" creationId="{63467E94-0CE1-DB6E-CEED-88F9652E2473}"/>
          </ac:spMkLst>
        </pc:spChg>
        <pc:spChg chg="mod">
          <ac:chgData name="Katherine Giller" userId="1394d30d-1e91-4b64-8e5f-8e0fb5bd4f8c" providerId="ADAL" clId="{FB42E3CB-2CA9-4E2F-839D-0B54B8329F7A}" dt="2024-08-02T15:20:19.637" v="691" actId="1076"/>
          <ac:spMkLst>
            <pc:docMk/>
            <pc:sldMk cId="983425025" sldId="935"/>
            <ac:spMk id="9" creationId="{89379604-6BE7-5A49-5321-D0C531D33A20}"/>
          </ac:spMkLst>
        </pc:spChg>
        <pc:spChg chg="mod">
          <ac:chgData name="Katherine Giller" userId="1394d30d-1e91-4b64-8e5f-8e0fb5bd4f8c" providerId="ADAL" clId="{FB42E3CB-2CA9-4E2F-839D-0B54B8329F7A}" dt="2024-08-02T15:20:32.402" v="693" actId="1076"/>
          <ac:spMkLst>
            <pc:docMk/>
            <pc:sldMk cId="983425025" sldId="935"/>
            <ac:spMk id="10" creationId="{5CE01997-840B-464D-5B7C-FA0E1BF0DD6A}"/>
          </ac:spMkLst>
        </pc:spChg>
        <pc:picChg chg="mod">
          <ac:chgData name="Katherine Giller" userId="1394d30d-1e91-4b64-8e5f-8e0fb5bd4f8c" providerId="ADAL" clId="{FB42E3CB-2CA9-4E2F-839D-0B54B8329F7A}" dt="2024-08-02T15:20:15.439" v="690" actId="14826"/>
          <ac:picMkLst>
            <pc:docMk/>
            <pc:sldMk cId="983425025" sldId="935"/>
            <ac:picMk id="5" creationId="{43600470-468A-D25C-34E1-2124FECE3F4A}"/>
          </ac:picMkLst>
        </pc:picChg>
        <pc:picChg chg="mod">
          <ac:chgData name="Katherine Giller" userId="1394d30d-1e91-4b64-8e5f-8e0fb5bd4f8c" providerId="ADAL" clId="{FB42E3CB-2CA9-4E2F-839D-0B54B8329F7A}" dt="2024-07-30T12:05:27.278" v="686" actId="14826"/>
          <ac:picMkLst>
            <pc:docMk/>
            <pc:sldMk cId="983425025" sldId="935"/>
            <ac:picMk id="16" creationId="{A01CFE3C-08D7-C401-7DF2-80CE36C767C6}"/>
          </ac:picMkLst>
        </pc:picChg>
        <pc:extLst>
          <p:ext xmlns:p="http://schemas.openxmlformats.org/presentationml/2006/main" uri="{D6D511B9-2390-475A-947B-AFAB55BFBCF1}">
            <pc226:cmChg xmlns:pc226="http://schemas.microsoft.com/office/powerpoint/2022/06/main/command" chg="add del">
              <pc226:chgData name="Katherine Giller" userId="1394d30d-1e91-4b64-8e5f-8e0fb5bd4f8c" providerId="ADAL" clId="{FB42E3CB-2CA9-4E2F-839D-0B54B8329F7A}" dt="2024-08-02T15:19:50.057" v="689"/>
              <pc2:cmMkLst xmlns:pc2="http://schemas.microsoft.com/office/powerpoint/2019/9/main/command">
                <pc:docMk/>
                <pc:sldMk cId="983425025" sldId="935"/>
                <pc2:cmMk id="{E2DE9ECD-4082-4A3D-A4DE-A412E1872CDC}"/>
              </pc2:cmMkLst>
            </pc226:cmChg>
          </p:ext>
        </pc:extLst>
      </pc:sldChg>
      <pc:sldChg chg="modSp mod addCm delCm modNotesTx">
        <pc:chgData name="Katherine Giller" userId="1394d30d-1e91-4b64-8e5f-8e0fb5bd4f8c" providerId="ADAL" clId="{FB42E3CB-2CA9-4E2F-839D-0B54B8329F7A}" dt="2024-08-02T15:22:19.382" v="765" actId="20577"/>
        <pc:sldMkLst>
          <pc:docMk/>
          <pc:sldMk cId="1611638812" sldId="936"/>
        </pc:sldMkLst>
        <pc:spChg chg="mod">
          <ac:chgData name="Katherine Giller" userId="1394d30d-1e91-4b64-8e5f-8e0fb5bd4f8c" providerId="ADAL" clId="{FB42E3CB-2CA9-4E2F-839D-0B54B8329F7A}" dt="2024-08-02T15:21:57.576" v="720" actId="20577"/>
          <ac:spMkLst>
            <pc:docMk/>
            <pc:sldMk cId="1611638812" sldId="936"/>
            <ac:spMk id="8" creationId="{1289DAC4-6735-0975-C041-3C470097B65B}"/>
          </ac:spMkLst>
        </pc:spChg>
        <pc:picChg chg="mod">
          <ac:chgData name="Katherine Giller" userId="1394d30d-1e91-4b64-8e5f-8e0fb5bd4f8c" providerId="ADAL" clId="{FB42E3CB-2CA9-4E2F-839D-0B54B8329F7A}" dt="2024-08-02T15:21:37.573" v="698" actId="14826"/>
          <ac:picMkLst>
            <pc:docMk/>
            <pc:sldMk cId="1611638812" sldId="936"/>
            <ac:picMk id="5" creationId="{E66243A2-6298-C398-2415-F7B100699C86}"/>
          </ac:picMkLst>
        </pc:picChg>
        <pc:extLst>
          <p:ext xmlns:p="http://schemas.openxmlformats.org/presentationml/2006/main" uri="{D6D511B9-2390-475A-947B-AFAB55BFBCF1}">
            <pc226:cmChg xmlns:pc226="http://schemas.microsoft.com/office/powerpoint/2022/06/main/command" chg="add del">
              <pc226:chgData name="Katherine Giller" userId="1394d30d-1e91-4b64-8e5f-8e0fb5bd4f8c" providerId="ADAL" clId="{FB42E3CB-2CA9-4E2F-839D-0B54B8329F7A}" dt="2024-08-02T15:21:42.468" v="699"/>
              <pc2:cmMkLst xmlns:pc2="http://schemas.microsoft.com/office/powerpoint/2019/9/main/command">
                <pc:docMk/>
                <pc:sldMk cId="1611638812" sldId="936"/>
                <pc2:cmMk id="{88EBB213-BF7B-4432-91E2-34265DBC1C94}"/>
              </pc2:cmMkLst>
            </pc226:cmChg>
          </p:ext>
        </pc:extLst>
      </pc:sldChg>
      <pc:sldChg chg="modSp mod">
        <pc:chgData name="Katherine Giller" userId="1394d30d-1e91-4b64-8e5f-8e0fb5bd4f8c" providerId="ADAL" clId="{FB42E3CB-2CA9-4E2F-839D-0B54B8329F7A}" dt="2024-07-29T18:01:26.463" v="634" actId="1076"/>
        <pc:sldMkLst>
          <pc:docMk/>
          <pc:sldMk cId="3470174424" sldId="938"/>
        </pc:sldMkLst>
        <pc:spChg chg="mod">
          <ac:chgData name="Katherine Giller" userId="1394d30d-1e91-4b64-8e5f-8e0fb5bd4f8c" providerId="ADAL" clId="{FB42E3CB-2CA9-4E2F-839D-0B54B8329F7A}" dt="2024-07-29T18:01:26.463" v="634" actId="1076"/>
          <ac:spMkLst>
            <pc:docMk/>
            <pc:sldMk cId="3470174424" sldId="938"/>
            <ac:spMk id="7" creationId="{2B13DD7D-7AEC-2E97-496E-FD4DD3501272}"/>
          </ac:spMkLst>
        </pc:spChg>
        <pc:spChg chg="mod">
          <ac:chgData name="Katherine Giller" userId="1394d30d-1e91-4b64-8e5f-8e0fb5bd4f8c" providerId="ADAL" clId="{FB42E3CB-2CA9-4E2F-839D-0B54B8329F7A}" dt="2024-07-29T18:01:22.183" v="633" actId="1076"/>
          <ac:spMkLst>
            <pc:docMk/>
            <pc:sldMk cId="3470174424" sldId="938"/>
            <ac:spMk id="8" creationId="{FA61993E-7068-272A-ECE5-221B5E6D5E2C}"/>
          </ac:spMkLst>
        </pc:spChg>
        <pc:picChg chg="mod">
          <ac:chgData name="Katherine Giller" userId="1394d30d-1e91-4b64-8e5f-8e0fb5bd4f8c" providerId="ADAL" clId="{FB42E3CB-2CA9-4E2F-839D-0B54B8329F7A}" dt="2024-07-29T18:01:17.802" v="632" actId="12788"/>
          <ac:picMkLst>
            <pc:docMk/>
            <pc:sldMk cId="3470174424" sldId="938"/>
            <ac:picMk id="6" creationId="{DACB6E8F-1D49-0842-7B79-E8B09D6561DC}"/>
          </ac:picMkLst>
        </pc:picChg>
      </pc:sldChg>
      <pc:sldChg chg="del">
        <pc:chgData name="Katherine Giller" userId="1394d30d-1e91-4b64-8e5f-8e0fb5bd4f8c" providerId="ADAL" clId="{FB42E3CB-2CA9-4E2F-839D-0B54B8329F7A}" dt="2024-07-29T15:41:56.608" v="311" actId="2696"/>
        <pc:sldMkLst>
          <pc:docMk/>
          <pc:sldMk cId="2440162446" sldId="939"/>
        </pc:sldMkLst>
      </pc:sldChg>
      <pc:sldChg chg="addSp delSp modSp mod modNotesTx">
        <pc:chgData name="Katherine Giller" userId="1394d30d-1e91-4b64-8e5f-8e0fb5bd4f8c" providerId="ADAL" clId="{FB42E3CB-2CA9-4E2F-839D-0B54B8329F7A}" dt="2024-08-15T17:00:46.265" v="875" actId="20577"/>
        <pc:sldMkLst>
          <pc:docMk/>
          <pc:sldMk cId="389750901" sldId="940"/>
        </pc:sldMkLst>
        <pc:spChg chg="mod">
          <ac:chgData name="Katherine Giller" userId="1394d30d-1e91-4b64-8e5f-8e0fb5bd4f8c" providerId="ADAL" clId="{FB42E3CB-2CA9-4E2F-839D-0B54B8329F7A}" dt="2024-07-29T15:45:06.057" v="392" actId="20577"/>
          <ac:spMkLst>
            <pc:docMk/>
            <pc:sldMk cId="389750901" sldId="940"/>
            <ac:spMk id="2" creationId="{D9E57DFB-2196-ECBF-5CD2-7A6B92F54802}"/>
          </ac:spMkLst>
        </pc:spChg>
        <pc:spChg chg="add mod">
          <ac:chgData name="Katherine Giller" userId="1394d30d-1e91-4b64-8e5f-8e0fb5bd4f8c" providerId="ADAL" clId="{FB42E3CB-2CA9-4E2F-839D-0B54B8329F7A}" dt="2024-07-29T17:51:17.222" v="591" actId="1038"/>
          <ac:spMkLst>
            <pc:docMk/>
            <pc:sldMk cId="389750901" sldId="940"/>
            <ac:spMk id="3" creationId="{D3EFEEDD-BB7E-AF63-7F27-C7FB53ED32BD}"/>
          </ac:spMkLst>
        </pc:spChg>
        <pc:spChg chg="add mod">
          <ac:chgData name="Katherine Giller" userId="1394d30d-1e91-4b64-8e5f-8e0fb5bd4f8c" providerId="ADAL" clId="{FB42E3CB-2CA9-4E2F-839D-0B54B8329F7A}" dt="2024-07-29T17:51:51.775" v="619" actId="14100"/>
          <ac:spMkLst>
            <pc:docMk/>
            <pc:sldMk cId="389750901" sldId="940"/>
            <ac:spMk id="5" creationId="{7B5A3FB5-C6D5-5D16-8803-7A56B84585FD}"/>
          </ac:spMkLst>
        </pc:spChg>
        <pc:spChg chg="del">
          <ac:chgData name="Katherine Giller" userId="1394d30d-1e91-4b64-8e5f-8e0fb5bd4f8c" providerId="ADAL" clId="{FB42E3CB-2CA9-4E2F-839D-0B54B8329F7A}" dt="2024-07-29T17:44:42.933" v="426" actId="478"/>
          <ac:spMkLst>
            <pc:docMk/>
            <pc:sldMk cId="389750901" sldId="940"/>
            <ac:spMk id="7" creationId="{2B13DD7D-7AEC-2E97-496E-FD4DD3501272}"/>
          </ac:spMkLst>
        </pc:spChg>
        <pc:spChg chg="mod">
          <ac:chgData name="Katherine Giller" userId="1394d30d-1e91-4b64-8e5f-8e0fb5bd4f8c" providerId="ADAL" clId="{FB42E3CB-2CA9-4E2F-839D-0B54B8329F7A}" dt="2024-07-29T17:53:25.804" v="622" actId="1076"/>
          <ac:spMkLst>
            <pc:docMk/>
            <pc:sldMk cId="389750901" sldId="940"/>
            <ac:spMk id="8" creationId="{FA61993E-7068-272A-ECE5-221B5E6D5E2C}"/>
          </ac:spMkLst>
        </pc:spChg>
        <pc:spChg chg="add mod">
          <ac:chgData name="Katherine Giller" userId="1394d30d-1e91-4b64-8e5f-8e0fb5bd4f8c" providerId="ADAL" clId="{FB42E3CB-2CA9-4E2F-839D-0B54B8329F7A}" dt="2024-07-29T17:50:10.716" v="453" actId="14100"/>
          <ac:spMkLst>
            <pc:docMk/>
            <pc:sldMk cId="389750901" sldId="940"/>
            <ac:spMk id="9" creationId="{47E9E330-B090-9264-8C88-228CCF727EDC}"/>
          </ac:spMkLst>
        </pc:spChg>
        <pc:spChg chg="add del mod">
          <ac:chgData name="Katherine Giller" userId="1394d30d-1e91-4b64-8e5f-8e0fb5bd4f8c" providerId="ADAL" clId="{FB42E3CB-2CA9-4E2F-839D-0B54B8329F7A}" dt="2024-07-29T17:51:34.148" v="614" actId="478"/>
          <ac:spMkLst>
            <pc:docMk/>
            <pc:sldMk cId="389750901" sldId="940"/>
            <ac:spMk id="10" creationId="{A4D93066-B61A-A894-A62D-86BDC456CA4F}"/>
          </ac:spMkLst>
        </pc:spChg>
        <pc:picChg chg="mod">
          <ac:chgData name="Katherine Giller" userId="1394d30d-1e91-4b64-8e5f-8e0fb5bd4f8c" providerId="ADAL" clId="{FB42E3CB-2CA9-4E2F-839D-0B54B8329F7A}" dt="2024-07-29T17:49:47.497" v="432" actId="14826"/>
          <ac:picMkLst>
            <pc:docMk/>
            <pc:sldMk cId="389750901" sldId="940"/>
            <ac:picMk id="6" creationId="{DACB6E8F-1D49-0842-7B79-E8B09D6561DC}"/>
          </ac:picMkLst>
        </pc:picChg>
      </pc:sldChg>
      <pc:sldChg chg="del">
        <pc:chgData name="Katherine Giller" userId="1394d30d-1e91-4b64-8e5f-8e0fb5bd4f8c" providerId="ADAL" clId="{FB42E3CB-2CA9-4E2F-839D-0B54B8329F7A}" dt="2024-07-29T17:57:03.015" v="623" actId="2696"/>
        <pc:sldMkLst>
          <pc:docMk/>
          <pc:sldMk cId="414688075" sldId="941"/>
        </pc:sldMkLst>
      </pc:sldChg>
      <pc:sldChg chg="delSp modSp add mod modNotesTx">
        <pc:chgData name="Katherine Giller" userId="1394d30d-1e91-4b64-8e5f-8e0fb5bd4f8c" providerId="ADAL" clId="{FB42E3CB-2CA9-4E2F-839D-0B54B8329F7A}" dt="2024-08-14T19:16:51.206" v="872" actId="962"/>
        <pc:sldMkLst>
          <pc:docMk/>
          <pc:sldMk cId="3243308014" sldId="941"/>
        </pc:sldMkLst>
        <pc:spChg chg="mod">
          <ac:chgData name="Katherine Giller" userId="1394d30d-1e91-4b64-8e5f-8e0fb5bd4f8c" providerId="ADAL" clId="{FB42E3CB-2CA9-4E2F-839D-0B54B8329F7A}" dt="2024-08-14T18:55:01.528" v="827" actId="6549"/>
          <ac:spMkLst>
            <pc:docMk/>
            <pc:sldMk cId="3243308014" sldId="941"/>
            <ac:spMk id="2" creationId="{D9E57DFB-2196-ECBF-5CD2-7A6B92F54802}"/>
          </ac:spMkLst>
        </pc:spChg>
        <pc:spChg chg="del">
          <ac:chgData name="Katherine Giller" userId="1394d30d-1e91-4b64-8e5f-8e0fb5bd4f8c" providerId="ADAL" clId="{FB42E3CB-2CA9-4E2F-839D-0B54B8329F7A}" dt="2024-08-14T18:55:32.714" v="830" actId="478"/>
          <ac:spMkLst>
            <pc:docMk/>
            <pc:sldMk cId="3243308014" sldId="941"/>
            <ac:spMk id="3" creationId="{D3EFEEDD-BB7E-AF63-7F27-C7FB53ED32BD}"/>
          </ac:spMkLst>
        </pc:spChg>
        <pc:spChg chg="del">
          <ac:chgData name="Katherine Giller" userId="1394d30d-1e91-4b64-8e5f-8e0fb5bd4f8c" providerId="ADAL" clId="{FB42E3CB-2CA9-4E2F-839D-0B54B8329F7A}" dt="2024-08-14T18:55:35.400" v="831" actId="478"/>
          <ac:spMkLst>
            <pc:docMk/>
            <pc:sldMk cId="3243308014" sldId="941"/>
            <ac:spMk id="5" creationId="{7B5A3FB5-C6D5-5D16-8803-7A56B84585FD}"/>
          </ac:spMkLst>
        </pc:spChg>
        <pc:spChg chg="mod">
          <ac:chgData name="Katherine Giller" userId="1394d30d-1e91-4b64-8e5f-8e0fb5bd4f8c" providerId="ADAL" clId="{FB42E3CB-2CA9-4E2F-839D-0B54B8329F7A}" dt="2024-08-14T18:56:05.791" v="865" actId="20577"/>
          <ac:spMkLst>
            <pc:docMk/>
            <pc:sldMk cId="3243308014" sldId="941"/>
            <ac:spMk id="8" creationId="{FA61993E-7068-272A-ECE5-221B5E6D5E2C}"/>
          </ac:spMkLst>
        </pc:spChg>
        <pc:spChg chg="del">
          <ac:chgData name="Katherine Giller" userId="1394d30d-1e91-4b64-8e5f-8e0fb5bd4f8c" providerId="ADAL" clId="{FB42E3CB-2CA9-4E2F-839D-0B54B8329F7A}" dt="2024-08-14T18:55:30.952" v="829" actId="478"/>
          <ac:spMkLst>
            <pc:docMk/>
            <pc:sldMk cId="3243308014" sldId="941"/>
            <ac:spMk id="9" creationId="{47E9E330-B090-9264-8C88-228CCF727EDC}"/>
          </ac:spMkLst>
        </pc:spChg>
        <pc:picChg chg="mod">
          <ac:chgData name="Katherine Giller" userId="1394d30d-1e91-4b64-8e5f-8e0fb5bd4f8c" providerId="ADAL" clId="{FB42E3CB-2CA9-4E2F-839D-0B54B8329F7A}" dt="2024-08-14T19:16:51.206" v="872" actId="962"/>
          <ac:picMkLst>
            <pc:docMk/>
            <pc:sldMk cId="3243308014" sldId="941"/>
            <ac:picMk id="6" creationId="{DACB6E8F-1D49-0842-7B79-E8B09D6561DC}"/>
          </ac:picMkLst>
        </pc:picChg>
      </pc:sldChg>
      <pc:sldChg chg="del">
        <pc:chgData name="Katherine Giller" userId="1394d30d-1e91-4b64-8e5f-8e0fb5bd4f8c" providerId="ADAL" clId="{FB42E3CB-2CA9-4E2F-839D-0B54B8329F7A}" dt="2024-07-29T17:57:17.170" v="629" actId="47"/>
        <pc:sldMkLst>
          <pc:docMk/>
          <pc:sldMk cId="2504706552" sldId="942"/>
        </pc:sldMkLst>
      </pc:sldChg>
      <pc:sldChg chg="modSp del modNotes">
        <pc:chgData name="Katherine Giller" userId="1394d30d-1e91-4b64-8e5f-8e0fb5bd4f8c" providerId="ADAL" clId="{FB42E3CB-2CA9-4E2F-839D-0B54B8329F7A}" dt="2024-07-29T17:57:18.137" v="630" actId="47"/>
        <pc:sldMkLst>
          <pc:docMk/>
          <pc:sldMk cId="1900601969" sldId="943"/>
        </pc:sldMkLst>
        <pc:spChg chg="mod">
          <ac:chgData name="Katherine Giller" userId="1394d30d-1e91-4b64-8e5f-8e0fb5bd4f8c" providerId="ADAL" clId="{FB42E3CB-2CA9-4E2F-839D-0B54B8329F7A}" dt="2024-07-29T12:14:30.652" v="0"/>
          <ac:spMkLst>
            <pc:docMk/>
            <pc:sldMk cId="1900601969" sldId="943"/>
            <ac:spMk id="7" creationId="{D201E1B9-A995-C9F3-68B6-0357E85DB58A}"/>
          </ac:spMkLst>
        </pc:spChg>
      </pc:sldChg>
    </pc:docChg>
  </pc:docChgLst>
  <pc:docChgLst>
    <pc:chgData name="Meghan Christensen" userId="00e93795-0636-4a7b-b58c-502119fcebe9" providerId="ADAL" clId="{B39DC5A7-1AA4-4E3F-BB9A-B73CEA839416}"/>
    <pc:docChg chg="undo custSel modSld">
      <pc:chgData name="Meghan Christensen" userId="00e93795-0636-4a7b-b58c-502119fcebe9" providerId="ADAL" clId="{B39DC5A7-1AA4-4E3F-BB9A-B73CEA839416}" dt="2024-08-12T17:19:42.495" v="127" actId="13244"/>
      <pc:docMkLst>
        <pc:docMk/>
      </pc:docMkLst>
      <pc:sldChg chg="modSp mod">
        <pc:chgData name="Meghan Christensen" userId="00e93795-0636-4a7b-b58c-502119fcebe9" providerId="ADAL" clId="{B39DC5A7-1AA4-4E3F-BB9A-B73CEA839416}" dt="2024-08-12T17:10:29.278" v="94" actId="962"/>
        <pc:sldMkLst>
          <pc:docMk/>
          <pc:sldMk cId="3449609324" sldId="909"/>
        </pc:sldMkLst>
        <pc:picChg chg="mod">
          <ac:chgData name="Meghan Christensen" userId="00e93795-0636-4a7b-b58c-502119fcebe9" providerId="ADAL" clId="{B39DC5A7-1AA4-4E3F-BB9A-B73CEA839416}" dt="2024-08-12T17:10:29.278" v="94" actId="962"/>
          <ac:picMkLst>
            <pc:docMk/>
            <pc:sldMk cId="3449609324" sldId="909"/>
            <ac:picMk id="5" creationId="{0BC0E909-5724-69FA-4188-3F6F889027C0}"/>
          </ac:picMkLst>
        </pc:picChg>
      </pc:sldChg>
      <pc:sldChg chg="modSp mod">
        <pc:chgData name="Meghan Christensen" userId="00e93795-0636-4a7b-b58c-502119fcebe9" providerId="ADAL" clId="{B39DC5A7-1AA4-4E3F-BB9A-B73CEA839416}" dt="2024-08-12T16:54:21.701" v="1" actId="962"/>
        <pc:sldMkLst>
          <pc:docMk/>
          <pc:sldMk cId="3835394871" sldId="910"/>
        </pc:sldMkLst>
        <pc:picChg chg="mod">
          <ac:chgData name="Meghan Christensen" userId="00e93795-0636-4a7b-b58c-502119fcebe9" providerId="ADAL" clId="{B39DC5A7-1AA4-4E3F-BB9A-B73CEA839416}" dt="2024-08-12T16:54:21.701" v="1" actId="962"/>
          <ac:picMkLst>
            <pc:docMk/>
            <pc:sldMk cId="3835394871" sldId="910"/>
            <ac:picMk id="5" creationId="{1277E64C-E432-A758-3220-EF517FB81AB4}"/>
          </ac:picMkLst>
        </pc:picChg>
      </pc:sldChg>
      <pc:sldChg chg="addSp delSp modSp mod">
        <pc:chgData name="Meghan Christensen" userId="00e93795-0636-4a7b-b58c-502119fcebe9" providerId="ADAL" clId="{B39DC5A7-1AA4-4E3F-BB9A-B73CEA839416}" dt="2024-08-12T17:12:55.950" v="96" actId="13244"/>
        <pc:sldMkLst>
          <pc:docMk/>
          <pc:sldMk cId="2782306466" sldId="920"/>
        </pc:sldMkLst>
        <pc:spChg chg="add del">
          <ac:chgData name="Meghan Christensen" userId="00e93795-0636-4a7b-b58c-502119fcebe9" providerId="ADAL" clId="{B39DC5A7-1AA4-4E3F-BB9A-B73CEA839416}" dt="2024-08-12T16:54:44.596" v="3" actId="22"/>
          <ac:spMkLst>
            <pc:docMk/>
            <pc:sldMk cId="2782306466" sldId="920"/>
            <ac:spMk id="6" creationId="{1EDE3A8C-8EE4-9A75-06BC-5B3B3EA89D32}"/>
          </ac:spMkLst>
        </pc:spChg>
        <pc:picChg chg="mod ord">
          <ac:chgData name="Meghan Christensen" userId="00e93795-0636-4a7b-b58c-502119fcebe9" providerId="ADAL" clId="{B39DC5A7-1AA4-4E3F-BB9A-B73CEA839416}" dt="2024-08-12T17:12:55.950" v="96" actId="13244"/>
          <ac:picMkLst>
            <pc:docMk/>
            <pc:sldMk cId="2782306466" sldId="920"/>
            <ac:picMk id="5" creationId="{5C7761B6-76F7-507E-09B7-D50C78842EFC}"/>
          </ac:picMkLst>
        </pc:picChg>
      </pc:sldChg>
      <pc:sldChg chg="modSp mod">
        <pc:chgData name="Meghan Christensen" userId="00e93795-0636-4a7b-b58c-502119fcebe9" providerId="ADAL" clId="{B39DC5A7-1AA4-4E3F-BB9A-B73CEA839416}" dt="2024-08-12T16:55:49.008" v="13" actId="962"/>
        <pc:sldMkLst>
          <pc:docMk/>
          <pc:sldMk cId="2608867015" sldId="921"/>
        </pc:sldMkLst>
        <pc:picChg chg="mod">
          <ac:chgData name="Meghan Christensen" userId="00e93795-0636-4a7b-b58c-502119fcebe9" providerId="ADAL" clId="{B39DC5A7-1AA4-4E3F-BB9A-B73CEA839416}" dt="2024-08-12T16:55:49.008" v="13" actId="962"/>
          <ac:picMkLst>
            <pc:docMk/>
            <pc:sldMk cId="2608867015" sldId="921"/>
            <ac:picMk id="6" creationId="{8E62E3F8-0A1D-BCA4-1F73-259E939C0483}"/>
          </ac:picMkLst>
        </pc:picChg>
      </pc:sldChg>
      <pc:sldChg chg="modSp mod">
        <pc:chgData name="Meghan Christensen" userId="00e93795-0636-4a7b-b58c-502119fcebe9" providerId="ADAL" clId="{B39DC5A7-1AA4-4E3F-BB9A-B73CEA839416}" dt="2024-08-12T16:55:26.402" v="11" actId="962"/>
        <pc:sldMkLst>
          <pc:docMk/>
          <pc:sldMk cId="2285848707" sldId="922"/>
        </pc:sldMkLst>
        <pc:picChg chg="mod">
          <ac:chgData name="Meghan Christensen" userId="00e93795-0636-4a7b-b58c-502119fcebe9" providerId="ADAL" clId="{B39DC5A7-1AA4-4E3F-BB9A-B73CEA839416}" dt="2024-08-12T16:55:26.402" v="11" actId="962"/>
          <ac:picMkLst>
            <pc:docMk/>
            <pc:sldMk cId="2285848707" sldId="922"/>
            <ac:picMk id="5" creationId="{DDDA676E-9592-1042-421D-9A6719A21879}"/>
          </ac:picMkLst>
        </pc:picChg>
      </pc:sldChg>
      <pc:sldChg chg="modSp mod">
        <pc:chgData name="Meghan Christensen" userId="00e93795-0636-4a7b-b58c-502119fcebe9" providerId="ADAL" clId="{B39DC5A7-1AA4-4E3F-BB9A-B73CEA839416}" dt="2024-08-12T16:56:49.805" v="21" actId="962"/>
        <pc:sldMkLst>
          <pc:docMk/>
          <pc:sldMk cId="382329077" sldId="923"/>
        </pc:sldMkLst>
        <pc:picChg chg="mod">
          <ac:chgData name="Meghan Christensen" userId="00e93795-0636-4a7b-b58c-502119fcebe9" providerId="ADAL" clId="{B39DC5A7-1AA4-4E3F-BB9A-B73CEA839416}" dt="2024-08-12T16:56:49.805" v="21" actId="962"/>
          <ac:picMkLst>
            <pc:docMk/>
            <pc:sldMk cId="382329077" sldId="923"/>
            <ac:picMk id="5" creationId="{A334CA26-0D30-6856-1AD4-F8B7070C3B61}"/>
          </ac:picMkLst>
        </pc:picChg>
      </pc:sldChg>
      <pc:sldChg chg="modSp mod">
        <pc:chgData name="Meghan Christensen" userId="00e93795-0636-4a7b-b58c-502119fcebe9" providerId="ADAL" clId="{B39DC5A7-1AA4-4E3F-BB9A-B73CEA839416}" dt="2024-08-12T16:57:06.362" v="23" actId="962"/>
        <pc:sldMkLst>
          <pc:docMk/>
          <pc:sldMk cId="185168871" sldId="924"/>
        </pc:sldMkLst>
        <pc:picChg chg="mod">
          <ac:chgData name="Meghan Christensen" userId="00e93795-0636-4a7b-b58c-502119fcebe9" providerId="ADAL" clId="{B39DC5A7-1AA4-4E3F-BB9A-B73CEA839416}" dt="2024-08-12T16:57:06.362" v="23" actId="962"/>
          <ac:picMkLst>
            <pc:docMk/>
            <pc:sldMk cId="185168871" sldId="924"/>
            <ac:picMk id="5" creationId="{63C3F093-7101-D702-8398-64E8932BC24B}"/>
          </ac:picMkLst>
        </pc:picChg>
      </pc:sldChg>
      <pc:sldChg chg="modSp mod">
        <pc:chgData name="Meghan Christensen" userId="00e93795-0636-4a7b-b58c-502119fcebe9" providerId="ADAL" clId="{B39DC5A7-1AA4-4E3F-BB9A-B73CEA839416}" dt="2024-08-12T17:15:11.643" v="97" actId="13244"/>
        <pc:sldMkLst>
          <pc:docMk/>
          <pc:sldMk cId="1885130296" sldId="925"/>
        </pc:sldMkLst>
        <pc:spChg chg="ord">
          <ac:chgData name="Meghan Christensen" userId="00e93795-0636-4a7b-b58c-502119fcebe9" providerId="ADAL" clId="{B39DC5A7-1AA4-4E3F-BB9A-B73CEA839416}" dt="2024-08-12T17:15:11.643" v="97" actId="13244"/>
          <ac:spMkLst>
            <pc:docMk/>
            <pc:sldMk cId="1885130296" sldId="925"/>
            <ac:spMk id="12" creationId="{AD978E25-DB4F-2B58-F168-D105D552887E}"/>
          </ac:spMkLst>
        </pc:spChg>
        <pc:picChg chg="mod">
          <ac:chgData name="Meghan Christensen" userId="00e93795-0636-4a7b-b58c-502119fcebe9" providerId="ADAL" clId="{B39DC5A7-1AA4-4E3F-BB9A-B73CEA839416}" dt="2024-08-12T16:57:23.452" v="25" actId="962"/>
          <ac:picMkLst>
            <pc:docMk/>
            <pc:sldMk cId="1885130296" sldId="925"/>
            <ac:picMk id="13" creationId="{98C4413A-DF32-316F-6396-2AA21C46030A}"/>
          </ac:picMkLst>
        </pc:picChg>
      </pc:sldChg>
      <pc:sldChg chg="modSp mod">
        <pc:chgData name="Meghan Christensen" userId="00e93795-0636-4a7b-b58c-502119fcebe9" providerId="ADAL" clId="{B39DC5A7-1AA4-4E3F-BB9A-B73CEA839416}" dt="2024-08-12T17:16:27.878" v="99" actId="13244"/>
        <pc:sldMkLst>
          <pc:docMk/>
          <pc:sldMk cId="393148205" sldId="926"/>
        </pc:sldMkLst>
        <pc:spChg chg="ord">
          <ac:chgData name="Meghan Christensen" userId="00e93795-0636-4a7b-b58c-502119fcebe9" providerId="ADAL" clId="{B39DC5A7-1AA4-4E3F-BB9A-B73CEA839416}" dt="2024-08-12T17:16:26.317" v="98" actId="13244"/>
          <ac:spMkLst>
            <pc:docMk/>
            <pc:sldMk cId="393148205" sldId="926"/>
            <ac:spMk id="2" creationId="{D9E57DFB-2196-ECBF-5CD2-7A6B92F54802}"/>
          </ac:spMkLst>
        </pc:spChg>
        <pc:spChg chg="ord">
          <ac:chgData name="Meghan Christensen" userId="00e93795-0636-4a7b-b58c-502119fcebe9" providerId="ADAL" clId="{B39DC5A7-1AA4-4E3F-BB9A-B73CEA839416}" dt="2024-08-12T17:16:27.878" v="99" actId="13244"/>
          <ac:spMkLst>
            <pc:docMk/>
            <pc:sldMk cId="393148205" sldId="926"/>
            <ac:spMk id="4" creationId="{D39C3E42-B9B3-E2E7-EE4E-5790C73996AD}"/>
          </ac:spMkLst>
        </pc:spChg>
        <pc:picChg chg="mod">
          <ac:chgData name="Meghan Christensen" userId="00e93795-0636-4a7b-b58c-502119fcebe9" providerId="ADAL" clId="{B39DC5A7-1AA4-4E3F-BB9A-B73CEA839416}" dt="2024-08-12T16:57:43.673" v="27" actId="962"/>
          <ac:picMkLst>
            <pc:docMk/>
            <pc:sldMk cId="393148205" sldId="926"/>
            <ac:picMk id="6" creationId="{DACB6E8F-1D49-0842-7B79-E8B09D6561DC}"/>
          </ac:picMkLst>
        </pc:picChg>
      </pc:sldChg>
      <pc:sldChg chg="modSp mod">
        <pc:chgData name="Meghan Christensen" userId="00e93795-0636-4a7b-b58c-502119fcebe9" providerId="ADAL" clId="{B39DC5A7-1AA4-4E3F-BB9A-B73CEA839416}" dt="2024-08-12T17:17:28.594" v="110" actId="13244"/>
        <pc:sldMkLst>
          <pc:docMk/>
          <pc:sldMk cId="1414464555" sldId="927"/>
        </pc:sldMkLst>
        <pc:spChg chg="ord">
          <ac:chgData name="Meghan Christensen" userId="00e93795-0636-4a7b-b58c-502119fcebe9" providerId="ADAL" clId="{B39DC5A7-1AA4-4E3F-BB9A-B73CEA839416}" dt="2024-08-12T17:17:04.108" v="105" actId="13244"/>
          <ac:spMkLst>
            <pc:docMk/>
            <pc:sldMk cId="1414464555" sldId="927"/>
            <ac:spMk id="2" creationId="{C774A6B0-A37E-1EBA-75B5-4501D3023AA6}"/>
          </ac:spMkLst>
        </pc:spChg>
        <pc:spChg chg="ord">
          <ac:chgData name="Meghan Christensen" userId="00e93795-0636-4a7b-b58c-502119fcebe9" providerId="ADAL" clId="{B39DC5A7-1AA4-4E3F-BB9A-B73CEA839416}" dt="2024-08-12T17:17:06.045" v="106" actId="13244"/>
          <ac:spMkLst>
            <pc:docMk/>
            <pc:sldMk cId="1414464555" sldId="927"/>
            <ac:spMk id="4" creationId="{910C002D-99A7-C6F9-4790-D3E890716BF1}"/>
          </ac:spMkLst>
        </pc:spChg>
        <pc:spChg chg="ord">
          <ac:chgData name="Meghan Christensen" userId="00e93795-0636-4a7b-b58c-502119fcebe9" providerId="ADAL" clId="{B39DC5A7-1AA4-4E3F-BB9A-B73CEA839416}" dt="2024-08-12T17:17:18.724" v="108" actId="13244"/>
          <ac:spMkLst>
            <pc:docMk/>
            <pc:sldMk cId="1414464555" sldId="927"/>
            <ac:spMk id="9" creationId="{13DF0A4D-2780-FB3F-880A-09299C91D4BE}"/>
          </ac:spMkLst>
        </pc:spChg>
        <pc:spChg chg="ord">
          <ac:chgData name="Meghan Christensen" userId="00e93795-0636-4a7b-b58c-502119fcebe9" providerId="ADAL" clId="{B39DC5A7-1AA4-4E3F-BB9A-B73CEA839416}" dt="2024-08-12T17:17:22.296" v="109" actId="13244"/>
          <ac:spMkLst>
            <pc:docMk/>
            <pc:sldMk cId="1414464555" sldId="927"/>
            <ac:spMk id="10" creationId="{BCC72384-42CF-78C8-F986-EFA735EDFD6B}"/>
          </ac:spMkLst>
        </pc:spChg>
        <pc:spChg chg="ord">
          <ac:chgData name="Meghan Christensen" userId="00e93795-0636-4a7b-b58c-502119fcebe9" providerId="ADAL" clId="{B39DC5A7-1AA4-4E3F-BB9A-B73CEA839416}" dt="2024-08-12T17:17:28.594" v="110" actId="13244"/>
          <ac:spMkLst>
            <pc:docMk/>
            <pc:sldMk cId="1414464555" sldId="927"/>
            <ac:spMk id="11" creationId="{BCAFD809-8984-585D-9357-97C54CB82E3A}"/>
          </ac:spMkLst>
        </pc:spChg>
        <pc:picChg chg="mod ord">
          <ac:chgData name="Meghan Christensen" userId="00e93795-0636-4a7b-b58c-502119fcebe9" providerId="ADAL" clId="{B39DC5A7-1AA4-4E3F-BB9A-B73CEA839416}" dt="2024-08-12T17:17:14.749" v="107" actId="13244"/>
          <ac:picMkLst>
            <pc:docMk/>
            <pc:sldMk cId="1414464555" sldId="927"/>
            <ac:picMk id="6" creationId="{F4540B7A-B17A-3242-1C7C-8F11FBE3E021}"/>
          </ac:picMkLst>
        </pc:picChg>
        <pc:picChg chg="mod">
          <ac:chgData name="Meghan Christensen" userId="00e93795-0636-4a7b-b58c-502119fcebe9" providerId="ADAL" clId="{B39DC5A7-1AA4-4E3F-BB9A-B73CEA839416}" dt="2024-08-12T17:00:21.765" v="71" actId="962"/>
          <ac:picMkLst>
            <pc:docMk/>
            <pc:sldMk cId="1414464555" sldId="927"/>
            <ac:picMk id="7" creationId="{EE42BEC2-09EE-0197-CC5D-60CBDBF769C5}"/>
          </ac:picMkLst>
        </pc:picChg>
      </pc:sldChg>
      <pc:sldChg chg="modSp mod">
        <pc:chgData name="Meghan Christensen" userId="00e93795-0636-4a7b-b58c-502119fcebe9" providerId="ADAL" clId="{B39DC5A7-1AA4-4E3F-BB9A-B73CEA839416}" dt="2024-08-12T17:10:55.647" v="95" actId="13244"/>
        <pc:sldMkLst>
          <pc:docMk/>
          <pc:sldMk cId="55435583" sldId="928"/>
        </pc:sldMkLst>
        <pc:picChg chg="mod ord">
          <ac:chgData name="Meghan Christensen" userId="00e93795-0636-4a7b-b58c-502119fcebe9" providerId="ADAL" clId="{B39DC5A7-1AA4-4E3F-BB9A-B73CEA839416}" dt="2024-08-12T17:10:55.647" v="95" actId="13244"/>
          <ac:picMkLst>
            <pc:docMk/>
            <pc:sldMk cId="55435583" sldId="928"/>
            <ac:picMk id="5" creationId="{2651C4D8-2E80-DF7E-D494-D6532BF48FEB}"/>
          </ac:picMkLst>
        </pc:picChg>
      </pc:sldChg>
      <pc:sldChg chg="modSp mod">
        <pc:chgData name="Meghan Christensen" userId="00e93795-0636-4a7b-b58c-502119fcebe9" providerId="ADAL" clId="{B39DC5A7-1AA4-4E3F-BB9A-B73CEA839416}" dt="2024-08-12T17:17:42.502" v="112" actId="13244"/>
        <pc:sldMkLst>
          <pc:docMk/>
          <pc:sldMk cId="589625844" sldId="930"/>
        </pc:sldMkLst>
        <pc:spChg chg="ord">
          <ac:chgData name="Meghan Christensen" userId="00e93795-0636-4a7b-b58c-502119fcebe9" providerId="ADAL" clId="{B39DC5A7-1AA4-4E3F-BB9A-B73CEA839416}" dt="2024-08-12T17:17:40.691" v="111" actId="13244"/>
          <ac:spMkLst>
            <pc:docMk/>
            <pc:sldMk cId="589625844" sldId="930"/>
            <ac:spMk id="2" creationId="{91AA8C67-9EC2-4F75-ABC3-91CDF8B9D5C4}"/>
          </ac:spMkLst>
        </pc:spChg>
        <pc:spChg chg="ord">
          <ac:chgData name="Meghan Christensen" userId="00e93795-0636-4a7b-b58c-502119fcebe9" providerId="ADAL" clId="{B39DC5A7-1AA4-4E3F-BB9A-B73CEA839416}" dt="2024-08-12T17:17:42.502" v="112" actId="13244"/>
          <ac:spMkLst>
            <pc:docMk/>
            <pc:sldMk cId="589625844" sldId="930"/>
            <ac:spMk id="4" creationId="{E4C491CF-315B-ABF8-D77B-D55DE0BD7A2C}"/>
          </ac:spMkLst>
        </pc:spChg>
        <pc:picChg chg="mod">
          <ac:chgData name="Meghan Christensen" userId="00e93795-0636-4a7b-b58c-502119fcebe9" providerId="ADAL" clId="{B39DC5A7-1AA4-4E3F-BB9A-B73CEA839416}" dt="2024-08-12T17:00:47.162" v="73" actId="962"/>
          <ac:picMkLst>
            <pc:docMk/>
            <pc:sldMk cId="589625844" sldId="930"/>
            <ac:picMk id="8" creationId="{6173F766-BBC5-05AC-9A10-906D4D6ECC04}"/>
          </ac:picMkLst>
        </pc:picChg>
      </pc:sldChg>
      <pc:sldChg chg="modSp mod">
        <pc:chgData name="Meghan Christensen" userId="00e93795-0636-4a7b-b58c-502119fcebe9" providerId="ADAL" clId="{B39DC5A7-1AA4-4E3F-BB9A-B73CEA839416}" dt="2024-08-12T17:17:55.137" v="114" actId="13244"/>
        <pc:sldMkLst>
          <pc:docMk/>
          <pc:sldMk cId="404559548" sldId="932"/>
        </pc:sldMkLst>
        <pc:spChg chg="ord">
          <ac:chgData name="Meghan Christensen" userId="00e93795-0636-4a7b-b58c-502119fcebe9" providerId="ADAL" clId="{B39DC5A7-1AA4-4E3F-BB9A-B73CEA839416}" dt="2024-08-12T17:17:53.486" v="113" actId="13244"/>
          <ac:spMkLst>
            <pc:docMk/>
            <pc:sldMk cId="404559548" sldId="932"/>
            <ac:spMk id="2" creationId="{15BA0161-C086-C9A4-AD55-7B341DBF1367}"/>
          </ac:spMkLst>
        </pc:spChg>
        <pc:spChg chg="ord">
          <ac:chgData name="Meghan Christensen" userId="00e93795-0636-4a7b-b58c-502119fcebe9" providerId="ADAL" clId="{B39DC5A7-1AA4-4E3F-BB9A-B73CEA839416}" dt="2024-08-12T17:17:55.137" v="114" actId="13244"/>
          <ac:spMkLst>
            <pc:docMk/>
            <pc:sldMk cId="404559548" sldId="932"/>
            <ac:spMk id="4" creationId="{DC4463B0-7E95-D423-0373-CDFB573388F4}"/>
          </ac:spMkLst>
        </pc:spChg>
        <pc:picChg chg="mod">
          <ac:chgData name="Meghan Christensen" userId="00e93795-0636-4a7b-b58c-502119fcebe9" providerId="ADAL" clId="{B39DC5A7-1AA4-4E3F-BB9A-B73CEA839416}" dt="2024-08-12T17:05:57.850" v="89" actId="962"/>
          <ac:picMkLst>
            <pc:docMk/>
            <pc:sldMk cId="404559548" sldId="932"/>
            <ac:picMk id="5" creationId="{F9E0C6A2-8B3B-0AB8-511B-82A42396651E}"/>
          </ac:picMkLst>
        </pc:picChg>
      </pc:sldChg>
      <pc:sldChg chg="modSp mod">
        <pc:chgData name="Meghan Christensen" userId="00e93795-0636-4a7b-b58c-502119fcebe9" providerId="ADAL" clId="{B39DC5A7-1AA4-4E3F-BB9A-B73CEA839416}" dt="2024-08-12T17:18:11.544" v="116" actId="13244"/>
        <pc:sldMkLst>
          <pc:docMk/>
          <pc:sldMk cId="490161659" sldId="934"/>
        </pc:sldMkLst>
        <pc:spChg chg="ord">
          <ac:chgData name="Meghan Christensen" userId="00e93795-0636-4a7b-b58c-502119fcebe9" providerId="ADAL" clId="{B39DC5A7-1AA4-4E3F-BB9A-B73CEA839416}" dt="2024-08-12T17:18:09.926" v="115" actId="13244"/>
          <ac:spMkLst>
            <pc:docMk/>
            <pc:sldMk cId="490161659" sldId="934"/>
            <ac:spMk id="2" creationId="{762CDE9C-80F6-319B-4049-C622FE29D5A7}"/>
          </ac:spMkLst>
        </pc:spChg>
        <pc:spChg chg="ord">
          <ac:chgData name="Meghan Christensen" userId="00e93795-0636-4a7b-b58c-502119fcebe9" providerId="ADAL" clId="{B39DC5A7-1AA4-4E3F-BB9A-B73CEA839416}" dt="2024-08-12T17:18:11.544" v="116" actId="13244"/>
          <ac:spMkLst>
            <pc:docMk/>
            <pc:sldMk cId="490161659" sldId="934"/>
            <ac:spMk id="4" creationId="{8E298ABD-CF5D-9C5D-E393-DA55D2A08112}"/>
          </ac:spMkLst>
        </pc:spChg>
        <pc:picChg chg="mod">
          <ac:chgData name="Meghan Christensen" userId="00e93795-0636-4a7b-b58c-502119fcebe9" providerId="ADAL" clId="{B39DC5A7-1AA4-4E3F-BB9A-B73CEA839416}" dt="2024-08-12T17:01:53.792" v="75" actId="962"/>
          <ac:picMkLst>
            <pc:docMk/>
            <pc:sldMk cId="490161659" sldId="934"/>
            <ac:picMk id="6" creationId="{C0179F47-B48C-FD1E-6031-45AFEC521D76}"/>
          </ac:picMkLst>
        </pc:picChg>
      </pc:sldChg>
      <pc:sldChg chg="modSp mod">
        <pc:chgData name="Meghan Christensen" userId="00e93795-0636-4a7b-b58c-502119fcebe9" providerId="ADAL" clId="{B39DC5A7-1AA4-4E3F-BB9A-B73CEA839416}" dt="2024-08-12T17:19:00.299" v="121" actId="13244"/>
        <pc:sldMkLst>
          <pc:docMk/>
          <pc:sldMk cId="983425025" sldId="935"/>
        </pc:sldMkLst>
        <pc:spChg chg="ord">
          <ac:chgData name="Meghan Christensen" userId="00e93795-0636-4a7b-b58c-502119fcebe9" providerId="ADAL" clId="{B39DC5A7-1AA4-4E3F-BB9A-B73CEA839416}" dt="2024-08-12T17:18:38.904" v="117" actId="13244"/>
          <ac:spMkLst>
            <pc:docMk/>
            <pc:sldMk cId="983425025" sldId="935"/>
            <ac:spMk id="2" creationId="{4FEA50B3-3AE9-B704-4537-73A460EF9B46}"/>
          </ac:spMkLst>
        </pc:spChg>
        <pc:spChg chg="ord">
          <ac:chgData name="Meghan Christensen" userId="00e93795-0636-4a7b-b58c-502119fcebe9" providerId="ADAL" clId="{B39DC5A7-1AA4-4E3F-BB9A-B73CEA839416}" dt="2024-08-12T17:18:41.131" v="118" actId="13244"/>
          <ac:spMkLst>
            <pc:docMk/>
            <pc:sldMk cId="983425025" sldId="935"/>
            <ac:spMk id="4" creationId="{DD89E03E-762D-32D8-FA60-1833FBD7B298}"/>
          </ac:spMkLst>
        </pc:spChg>
        <pc:spChg chg="ord">
          <ac:chgData name="Meghan Christensen" userId="00e93795-0636-4a7b-b58c-502119fcebe9" providerId="ADAL" clId="{B39DC5A7-1AA4-4E3F-BB9A-B73CEA839416}" dt="2024-08-12T17:18:50.079" v="120" actId="13244"/>
          <ac:spMkLst>
            <pc:docMk/>
            <pc:sldMk cId="983425025" sldId="935"/>
            <ac:spMk id="7" creationId="{9D91C697-BA4D-3252-FE5A-CFACE4AC2F6C}"/>
          </ac:spMkLst>
        </pc:spChg>
        <pc:spChg chg="ord">
          <ac:chgData name="Meghan Christensen" userId="00e93795-0636-4a7b-b58c-502119fcebe9" providerId="ADAL" clId="{B39DC5A7-1AA4-4E3F-BB9A-B73CEA839416}" dt="2024-08-12T17:19:00.299" v="121" actId="13244"/>
          <ac:spMkLst>
            <pc:docMk/>
            <pc:sldMk cId="983425025" sldId="935"/>
            <ac:spMk id="10" creationId="{5CE01997-840B-464D-5B7C-FA0E1BF0DD6A}"/>
          </ac:spMkLst>
        </pc:spChg>
        <pc:picChg chg="mod">
          <ac:chgData name="Meghan Christensen" userId="00e93795-0636-4a7b-b58c-502119fcebe9" providerId="ADAL" clId="{B39DC5A7-1AA4-4E3F-BB9A-B73CEA839416}" dt="2024-08-12T17:02:45.239" v="79" actId="962"/>
          <ac:picMkLst>
            <pc:docMk/>
            <pc:sldMk cId="983425025" sldId="935"/>
            <ac:picMk id="5" creationId="{43600470-468A-D25C-34E1-2124FECE3F4A}"/>
          </ac:picMkLst>
        </pc:picChg>
        <pc:picChg chg="mod ord">
          <ac:chgData name="Meghan Christensen" userId="00e93795-0636-4a7b-b58c-502119fcebe9" providerId="ADAL" clId="{B39DC5A7-1AA4-4E3F-BB9A-B73CEA839416}" dt="2024-08-12T17:18:45.450" v="119" actId="13244"/>
          <ac:picMkLst>
            <pc:docMk/>
            <pc:sldMk cId="983425025" sldId="935"/>
            <ac:picMk id="16" creationId="{A01CFE3C-08D7-C401-7DF2-80CE36C767C6}"/>
          </ac:picMkLst>
        </pc:picChg>
      </pc:sldChg>
      <pc:sldChg chg="modSp mod">
        <pc:chgData name="Meghan Christensen" userId="00e93795-0636-4a7b-b58c-502119fcebe9" providerId="ADAL" clId="{B39DC5A7-1AA4-4E3F-BB9A-B73CEA839416}" dt="2024-08-12T17:19:22.565" v="123" actId="13244"/>
        <pc:sldMkLst>
          <pc:docMk/>
          <pc:sldMk cId="1611638812" sldId="936"/>
        </pc:sldMkLst>
        <pc:spChg chg="ord">
          <ac:chgData name="Meghan Christensen" userId="00e93795-0636-4a7b-b58c-502119fcebe9" providerId="ADAL" clId="{B39DC5A7-1AA4-4E3F-BB9A-B73CEA839416}" dt="2024-08-12T17:19:20.563" v="122" actId="13244"/>
          <ac:spMkLst>
            <pc:docMk/>
            <pc:sldMk cId="1611638812" sldId="936"/>
            <ac:spMk id="2" creationId="{13056162-8A47-49C0-86F4-6B99CD8806ED}"/>
          </ac:spMkLst>
        </pc:spChg>
        <pc:spChg chg="ord">
          <ac:chgData name="Meghan Christensen" userId="00e93795-0636-4a7b-b58c-502119fcebe9" providerId="ADAL" clId="{B39DC5A7-1AA4-4E3F-BB9A-B73CEA839416}" dt="2024-08-12T17:19:22.565" v="123" actId="13244"/>
          <ac:spMkLst>
            <pc:docMk/>
            <pc:sldMk cId="1611638812" sldId="936"/>
            <ac:spMk id="4" creationId="{69060D95-CD7B-CD10-B087-4C58EEC0A689}"/>
          </ac:spMkLst>
        </pc:spChg>
        <pc:picChg chg="mod">
          <ac:chgData name="Meghan Christensen" userId="00e93795-0636-4a7b-b58c-502119fcebe9" providerId="ADAL" clId="{B39DC5A7-1AA4-4E3F-BB9A-B73CEA839416}" dt="2024-08-12T17:02:59.271" v="81" actId="962"/>
          <ac:picMkLst>
            <pc:docMk/>
            <pc:sldMk cId="1611638812" sldId="936"/>
            <ac:picMk id="5" creationId="{E66243A2-6298-C398-2415-F7B100699C86}"/>
          </ac:picMkLst>
        </pc:picChg>
      </pc:sldChg>
      <pc:sldChg chg="modSp mod">
        <pc:chgData name="Meghan Christensen" userId="00e93795-0636-4a7b-b58c-502119fcebe9" providerId="ADAL" clId="{B39DC5A7-1AA4-4E3F-BB9A-B73CEA839416}" dt="2024-08-12T17:19:42.495" v="127" actId="13244"/>
        <pc:sldMkLst>
          <pc:docMk/>
          <pc:sldMk cId="3494126583" sldId="937"/>
        </pc:sldMkLst>
        <pc:spChg chg="ord">
          <ac:chgData name="Meghan Christensen" userId="00e93795-0636-4a7b-b58c-502119fcebe9" providerId="ADAL" clId="{B39DC5A7-1AA4-4E3F-BB9A-B73CEA839416}" dt="2024-08-12T17:19:30.752" v="124" actId="13244"/>
          <ac:spMkLst>
            <pc:docMk/>
            <pc:sldMk cId="3494126583" sldId="937"/>
            <ac:spMk id="2" creationId="{416275C1-3ADC-1948-B290-B725145B0C34}"/>
          </ac:spMkLst>
        </pc:spChg>
        <pc:spChg chg="ord">
          <ac:chgData name="Meghan Christensen" userId="00e93795-0636-4a7b-b58c-502119fcebe9" providerId="ADAL" clId="{B39DC5A7-1AA4-4E3F-BB9A-B73CEA839416}" dt="2024-08-12T17:19:32.763" v="125" actId="13244"/>
          <ac:spMkLst>
            <pc:docMk/>
            <pc:sldMk cId="3494126583" sldId="937"/>
            <ac:spMk id="4" creationId="{4AB7A726-67EE-622E-5D37-51A0103AAD5F}"/>
          </ac:spMkLst>
        </pc:spChg>
        <pc:picChg chg="mod ord">
          <ac:chgData name="Meghan Christensen" userId="00e93795-0636-4a7b-b58c-502119fcebe9" providerId="ADAL" clId="{B39DC5A7-1AA4-4E3F-BB9A-B73CEA839416}" dt="2024-08-12T17:19:42.495" v="127" actId="13244"/>
          <ac:picMkLst>
            <pc:docMk/>
            <pc:sldMk cId="3494126583" sldId="937"/>
            <ac:picMk id="10" creationId="{12314D19-2332-2821-CF8C-BB7C38BC60BC}"/>
          </ac:picMkLst>
        </pc:picChg>
        <pc:picChg chg="mod ord">
          <ac:chgData name="Meghan Christensen" userId="00e93795-0636-4a7b-b58c-502119fcebe9" providerId="ADAL" clId="{B39DC5A7-1AA4-4E3F-BB9A-B73CEA839416}" dt="2024-08-12T17:19:36.546" v="126" actId="13244"/>
          <ac:picMkLst>
            <pc:docMk/>
            <pc:sldMk cId="3494126583" sldId="937"/>
            <ac:picMk id="14" creationId="{66726942-9398-1CB8-49B6-ECCE1437FA40}"/>
          </ac:picMkLst>
        </pc:picChg>
      </pc:sldChg>
      <pc:sldChg chg="modSp mod">
        <pc:chgData name="Meghan Christensen" userId="00e93795-0636-4a7b-b58c-502119fcebe9" providerId="ADAL" clId="{B39DC5A7-1AA4-4E3F-BB9A-B73CEA839416}" dt="2024-08-12T17:16:53.115" v="103" actId="13244"/>
        <pc:sldMkLst>
          <pc:docMk/>
          <pc:sldMk cId="3470174424" sldId="938"/>
        </pc:sldMkLst>
        <pc:spChg chg="ord">
          <ac:chgData name="Meghan Christensen" userId="00e93795-0636-4a7b-b58c-502119fcebe9" providerId="ADAL" clId="{B39DC5A7-1AA4-4E3F-BB9A-B73CEA839416}" dt="2024-08-12T17:16:51.305" v="102" actId="13244"/>
          <ac:spMkLst>
            <pc:docMk/>
            <pc:sldMk cId="3470174424" sldId="938"/>
            <ac:spMk id="2" creationId="{D9E57DFB-2196-ECBF-5CD2-7A6B92F54802}"/>
          </ac:spMkLst>
        </pc:spChg>
        <pc:spChg chg="ord">
          <ac:chgData name="Meghan Christensen" userId="00e93795-0636-4a7b-b58c-502119fcebe9" providerId="ADAL" clId="{B39DC5A7-1AA4-4E3F-BB9A-B73CEA839416}" dt="2024-08-12T17:16:53.115" v="103" actId="13244"/>
          <ac:spMkLst>
            <pc:docMk/>
            <pc:sldMk cId="3470174424" sldId="938"/>
            <ac:spMk id="4" creationId="{D39C3E42-B9B3-E2E7-EE4E-5790C73996AD}"/>
          </ac:spMkLst>
        </pc:spChg>
        <pc:picChg chg="mod">
          <ac:chgData name="Meghan Christensen" userId="00e93795-0636-4a7b-b58c-502119fcebe9" providerId="ADAL" clId="{B39DC5A7-1AA4-4E3F-BB9A-B73CEA839416}" dt="2024-08-12T16:59:21.207" v="67" actId="962"/>
          <ac:picMkLst>
            <pc:docMk/>
            <pc:sldMk cId="3470174424" sldId="938"/>
            <ac:picMk id="6" creationId="{DACB6E8F-1D49-0842-7B79-E8B09D6561DC}"/>
          </ac:picMkLst>
        </pc:picChg>
      </pc:sldChg>
      <pc:sldChg chg="modSp mod">
        <pc:chgData name="Meghan Christensen" userId="00e93795-0636-4a7b-b58c-502119fcebe9" providerId="ADAL" clId="{B39DC5A7-1AA4-4E3F-BB9A-B73CEA839416}" dt="2024-08-12T17:16:41.203" v="101" actId="13244"/>
        <pc:sldMkLst>
          <pc:docMk/>
          <pc:sldMk cId="389750901" sldId="940"/>
        </pc:sldMkLst>
        <pc:spChg chg="ord">
          <ac:chgData name="Meghan Christensen" userId="00e93795-0636-4a7b-b58c-502119fcebe9" providerId="ADAL" clId="{B39DC5A7-1AA4-4E3F-BB9A-B73CEA839416}" dt="2024-08-12T17:16:38.091" v="100" actId="13244"/>
          <ac:spMkLst>
            <pc:docMk/>
            <pc:sldMk cId="389750901" sldId="940"/>
            <ac:spMk id="2" creationId="{D9E57DFB-2196-ECBF-5CD2-7A6B92F54802}"/>
          </ac:spMkLst>
        </pc:spChg>
        <pc:spChg chg="ord">
          <ac:chgData name="Meghan Christensen" userId="00e93795-0636-4a7b-b58c-502119fcebe9" providerId="ADAL" clId="{B39DC5A7-1AA4-4E3F-BB9A-B73CEA839416}" dt="2024-08-12T17:16:41.203" v="101" actId="13244"/>
          <ac:spMkLst>
            <pc:docMk/>
            <pc:sldMk cId="389750901" sldId="940"/>
            <ac:spMk id="4" creationId="{D39C3E42-B9B3-E2E7-EE4E-5790C73996AD}"/>
          </ac:spMkLst>
        </pc:spChg>
        <pc:picChg chg="mod">
          <ac:chgData name="Meghan Christensen" userId="00e93795-0636-4a7b-b58c-502119fcebe9" providerId="ADAL" clId="{B39DC5A7-1AA4-4E3F-BB9A-B73CEA839416}" dt="2024-08-12T16:58:26.367" v="29" actId="962"/>
          <ac:picMkLst>
            <pc:docMk/>
            <pc:sldMk cId="389750901" sldId="940"/>
            <ac:picMk id="6" creationId="{DACB6E8F-1D49-0842-7B79-E8B09D6561DC}"/>
          </ac:picMkLst>
        </pc:picChg>
      </pc:sldChg>
    </pc:docChg>
  </pc:docChgLst>
  <pc:docChgLst>
    <pc:chgData name="Katherine Giller" userId="S::katherine.giller@reisystems.com::1394d30d-1e91-4b64-8e5f-8e0fb5bd4f8c" providerId="AD" clId="Web-{823031B5-DF30-17C7-C2B4-FA046A530876}"/>
    <pc:docChg chg="modSld">
      <pc:chgData name="Katherine Giller" userId="S::katherine.giller@reisystems.com::1394d30d-1e91-4b64-8e5f-8e0fb5bd4f8c" providerId="AD" clId="Web-{823031B5-DF30-17C7-C2B4-FA046A530876}" dt="2024-07-31T12:19:42.862" v="0"/>
      <pc:docMkLst>
        <pc:docMk/>
      </pc:docMkLst>
      <pc:sldChg chg="modSp">
        <pc:chgData name="Katherine Giller" userId="S::katherine.giller@reisystems.com::1394d30d-1e91-4b64-8e5f-8e0fb5bd4f8c" providerId="AD" clId="Web-{823031B5-DF30-17C7-C2B4-FA046A530876}" dt="2024-07-31T12:19:42.862" v="0"/>
        <pc:sldMkLst>
          <pc:docMk/>
          <pc:sldMk cId="490161659" sldId="934"/>
        </pc:sldMkLst>
        <pc:picChg chg="mod">
          <ac:chgData name="Katherine Giller" userId="S::katherine.giller@reisystems.com::1394d30d-1e91-4b64-8e5f-8e0fb5bd4f8c" providerId="AD" clId="Web-{823031B5-DF30-17C7-C2B4-FA046A530876}" dt="2024-07-31T12:19:42.862" v="0"/>
          <ac:picMkLst>
            <pc:docMk/>
            <pc:sldMk cId="490161659" sldId="934"/>
            <ac:picMk id="6" creationId="{C0179F47-B48C-FD1E-6031-45AFEC521D76}"/>
          </ac:picMkLst>
        </pc:picChg>
      </pc:sldChg>
    </pc:docChg>
  </pc:docChgLst>
  <pc:docChgLst>
    <pc:chgData name="Katherine Giller" userId="1394d30d-1e91-4b64-8e5f-8e0fb5bd4f8c" providerId="ADAL" clId="{3B7F408D-AD7E-4CD6-B78F-1C48F4F27D1A}"/>
    <pc:docChg chg="undo custSel addSld delSld modSld sldOrd modSection">
      <pc:chgData name="Katherine Giller" userId="1394d30d-1e91-4b64-8e5f-8e0fb5bd4f8c" providerId="ADAL" clId="{3B7F408D-AD7E-4CD6-B78F-1C48F4F27D1A}" dt="2024-07-25T17:41:05.099" v="1850" actId="14826"/>
      <pc:docMkLst>
        <pc:docMk/>
      </pc:docMkLst>
      <pc:sldChg chg="modSp mod modNotesTx">
        <pc:chgData name="Katherine Giller" userId="1394d30d-1e91-4b64-8e5f-8e0fb5bd4f8c" providerId="ADAL" clId="{3B7F408D-AD7E-4CD6-B78F-1C48F4F27D1A}" dt="2024-07-24T19:38:36.801" v="1808" actId="20577"/>
        <pc:sldMkLst>
          <pc:docMk/>
          <pc:sldMk cId="1881163538" sldId="262"/>
        </pc:sldMkLst>
        <pc:spChg chg="mod">
          <ac:chgData name="Katherine Giller" userId="1394d30d-1e91-4b64-8e5f-8e0fb5bd4f8c" providerId="ADAL" clId="{3B7F408D-AD7E-4CD6-B78F-1C48F4F27D1A}" dt="2024-07-11T18:33:12.193" v="0"/>
          <ac:spMkLst>
            <pc:docMk/>
            <pc:sldMk cId="1881163538" sldId="262"/>
            <ac:spMk id="3" creationId="{00000000-0000-0000-0000-000000000000}"/>
          </ac:spMkLst>
        </pc:spChg>
        <pc:spChg chg="mod">
          <ac:chgData name="Katherine Giller" userId="1394d30d-1e91-4b64-8e5f-8e0fb5bd4f8c" providerId="ADAL" clId="{3B7F408D-AD7E-4CD6-B78F-1C48F4F27D1A}" dt="2024-07-23T16:39:57.509" v="9" actId="20577"/>
          <ac:spMkLst>
            <pc:docMk/>
            <pc:sldMk cId="1881163538" sldId="262"/>
            <ac:spMk id="4" creationId="{00000000-0000-0000-0000-000000000000}"/>
          </ac:spMkLst>
        </pc:spChg>
      </pc:sldChg>
      <pc:sldChg chg="modSp mod modNotesTx">
        <pc:chgData name="Katherine Giller" userId="1394d30d-1e91-4b64-8e5f-8e0fb5bd4f8c" providerId="ADAL" clId="{3B7F408D-AD7E-4CD6-B78F-1C48F4F27D1A}" dt="2024-07-23T16:44:26.107" v="141" actId="20577"/>
        <pc:sldMkLst>
          <pc:docMk/>
          <pc:sldMk cId="1586869817" sldId="908"/>
        </pc:sldMkLst>
        <pc:spChg chg="mod">
          <ac:chgData name="Katherine Giller" userId="1394d30d-1e91-4b64-8e5f-8e0fb5bd4f8c" providerId="ADAL" clId="{3B7F408D-AD7E-4CD6-B78F-1C48F4F27D1A}" dt="2024-07-23T16:43:05.970" v="56" actId="20577"/>
          <ac:spMkLst>
            <pc:docMk/>
            <pc:sldMk cId="1586869817" sldId="908"/>
            <ac:spMk id="3" creationId="{4B07404D-032B-FD06-83AB-D5406ABA5B48}"/>
          </ac:spMkLst>
        </pc:spChg>
      </pc:sldChg>
      <pc:sldChg chg="modNotesTx">
        <pc:chgData name="Katherine Giller" userId="1394d30d-1e91-4b64-8e5f-8e0fb5bd4f8c" providerId="ADAL" clId="{3B7F408D-AD7E-4CD6-B78F-1C48F4F27D1A}" dt="2024-07-23T21:11:42.682" v="519" actId="20577"/>
        <pc:sldMkLst>
          <pc:docMk/>
          <pc:sldMk cId="3449609324" sldId="909"/>
        </pc:sldMkLst>
      </pc:sldChg>
      <pc:sldChg chg="modSp mod modNotes">
        <pc:chgData name="Katherine Giller" userId="1394d30d-1e91-4b64-8e5f-8e0fb5bd4f8c" providerId="ADAL" clId="{3B7F408D-AD7E-4CD6-B78F-1C48F4F27D1A}" dt="2024-07-24T15:08:55.012" v="1767" actId="207"/>
        <pc:sldMkLst>
          <pc:docMk/>
          <pc:sldMk cId="3835394871" sldId="910"/>
        </pc:sldMkLst>
        <pc:spChg chg="mod">
          <ac:chgData name="Katherine Giller" userId="1394d30d-1e91-4b64-8e5f-8e0fb5bd4f8c" providerId="ADAL" clId="{3B7F408D-AD7E-4CD6-B78F-1C48F4F27D1A}" dt="2024-07-24T15:08:55.012" v="1767" actId="207"/>
          <ac:spMkLst>
            <pc:docMk/>
            <pc:sldMk cId="3835394871" sldId="910"/>
            <ac:spMk id="3" creationId="{9FD45528-0D69-A119-5ED2-61DABF1333FC}"/>
          </ac:spMkLst>
        </pc:spChg>
        <pc:spChg chg="mod">
          <ac:chgData name="Katherine Giller" userId="1394d30d-1e91-4b64-8e5f-8e0fb5bd4f8c" providerId="ADAL" clId="{3B7F408D-AD7E-4CD6-B78F-1C48F4F27D1A}" dt="2024-07-24T15:08:55.012" v="1767" actId="207"/>
          <ac:spMkLst>
            <pc:docMk/>
            <pc:sldMk cId="3835394871" sldId="910"/>
            <ac:spMk id="6" creationId="{CD9F672E-311E-34E7-93D5-E514E37B6CB3}"/>
          </ac:spMkLst>
        </pc:spChg>
        <pc:spChg chg="mod">
          <ac:chgData name="Katherine Giller" userId="1394d30d-1e91-4b64-8e5f-8e0fb5bd4f8c" providerId="ADAL" clId="{3B7F408D-AD7E-4CD6-B78F-1C48F4F27D1A}" dt="2024-07-24T15:08:55.012" v="1767" actId="207"/>
          <ac:spMkLst>
            <pc:docMk/>
            <pc:sldMk cId="3835394871" sldId="910"/>
            <ac:spMk id="7" creationId="{E58B7BB3-A28D-8688-12BD-211C79C19471}"/>
          </ac:spMkLst>
        </pc:spChg>
        <pc:spChg chg="mod">
          <ac:chgData name="Katherine Giller" userId="1394d30d-1e91-4b64-8e5f-8e0fb5bd4f8c" providerId="ADAL" clId="{3B7F408D-AD7E-4CD6-B78F-1C48F4F27D1A}" dt="2024-07-24T15:08:55.012" v="1767" actId="207"/>
          <ac:spMkLst>
            <pc:docMk/>
            <pc:sldMk cId="3835394871" sldId="910"/>
            <ac:spMk id="8" creationId="{F926BC59-FA24-FAD9-C935-24D2C20ED5AD}"/>
          </ac:spMkLst>
        </pc:spChg>
        <pc:picChg chg="mod">
          <ac:chgData name="Katherine Giller" userId="1394d30d-1e91-4b64-8e5f-8e0fb5bd4f8c" providerId="ADAL" clId="{3B7F408D-AD7E-4CD6-B78F-1C48F4F27D1A}" dt="2024-07-23T17:09:10.082" v="144" actId="14826"/>
          <ac:picMkLst>
            <pc:docMk/>
            <pc:sldMk cId="3835394871" sldId="910"/>
            <ac:picMk id="5" creationId="{1277E64C-E432-A758-3220-EF517FB81AB4}"/>
          </ac:picMkLst>
        </pc:picChg>
      </pc:sldChg>
      <pc:sldChg chg="modSp mod modNotes">
        <pc:chgData name="Katherine Giller" userId="1394d30d-1e91-4b64-8e5f-8e0fb5bd4f8c" providerId="ADAL" clId="{3B7F408D-AD7E-4CD6-B78F-1C48F4F27D1A}" dt="2024-07-24T15:09:18.251" v="1772" actId="207"/>
        <pc:sldMkLst>
          <pc:docMk/>
          <pc:sldMk cId="2782306466" sldId="920"/>
        </pc:sldMkLst>
        <pc:spChg chg="mod">
          <ac:chgData name="Katherine Giller" userId="1394d30d-1e91-4b64-8e5f-8e0fb5bd4f8c" providerId="ADAL" clId="{3B7F408D-AD7E-4CD6-B78F-1C48F4F27D1A}" dt="2024-07-24T15:09:18.251" v="1772" actId="207"/>
          <ac:spMkLst>
            <pc:docMk/>
            <pc:sldMk cId="2782306466" sldId="920"/>
            <ac:spMk id="7" creationId="{8E1E15F1-488E-BBEA-027C-D0D502A8506E}"/>
          </ac:spMkLst>
        </pc:spChg>
        <pc:spChg chg="mod">
          <ac:chgData name="Katherine Giller" userId="1394d30d-1e91-4b64-8e5f-8e0fb5bd4f8c" providerId="ADAL" clId="{3B7F408D-AD7E-4CD6-B78F-1C48F4F27D1A}" dt="2024-07-24T15:09:18.251" v="1772" actId="207"/>
          <ac:spMkLst>
            <pc:docMk/>
            <pc:sldMk cId="2782306466" sldId="920"/>
            <ac:spMk id="8" creationId="{164FAB4B-0F94-4038-6393-FEC38A7A33F5}"/>
          </ac:spMkLst>
        </pc:spChg>
        <pc:picChg chg="mod">
          <ac:chgData name="Katherine Giller" userId="1394d30d-1e91-4b64-8e5f-8e0fb5bd4f8c" providerId="ADAL" clId="{3B7F408D-AD7E-4CD6-B78F-1C48F4F27D1A}" dt="2024-07-23T19:24:33.989" v="154" actId="14826"/>
          <ac:picMkLst>
            <pc:docMk/>
            <pc:sldMk cId="2782306466" sldId="920"/>
            <ac:picMk id="5" creationId="{5C7761B6-76F7-507E-09B7-D50C78842EFC}"/>
          </ac:picMkLst>
        </pc:picChg>
      </pc:sldChg>
      <pc:sldChg chg="modSp mod">
        <pc:chgData name="Katherine Giller" userId="1394d30d-1e91-4b64-8e5f-8e0fb5bd4f8c" providerId="ADAL" clId="{3B7F408D-AD7E-4CD6-B78F-1C48F4F27D1A}" dt="2024-07-24T15:09:46.421" v="1776" actId="207"/>
        <pc:sldMkLst>
          <pc:docMk/>
          <pc:sldMk cId="2608867015" sldId="921"/>
        </pc:sldMkLst>
        <pc:spChg chg="mod">
          <ac:chgData name="Katherine Giller" userId="1394d30d-1e91-4b64-8e5f-8e0fb5bd4f8c" providerId="ADAL" clId="{3B7F408D-AD7E-4CD6-B78F-1C48F4F27D1A}" dt="2024-07-24T15:09:46.421" v="1776" actId="207"/>
          <ac:spMkLst>
            <pc:docMk/>
            <pc:sldMk cId="2608867015" sldId="921"/>
            <ac:spMk id="7" creationId="{F15D85EF-E621-6D23-546C-7374FB133811}"/>
          </ac:spMkLst>
        </pc:spChg>
        <pc:spChg chg="mod">
          <ac:chgData name="Katherine Giller" userId="1394d30d-1e91-4b64-8e5f-8e0fb5bd4f8c" providerId="ADAL" clId="{3B7F408D-AD7E-4CD6-B78F-1C48F4F27D1A}" dt="2024-07-24T15:09:46.421" v="1776" actId="207"/>
          <ac:spMkLst>
            <pc:docMk/>
            <pc:sldMk cId="2608867015" sldId="921"/>
            <ac:spMk id="9" creationId="{462133C1-F980-85B5-C79C-C3C3704C7731}"/>
          </ac:spMkLst>
        </pc:spChg>
        <pc:spChg chg="mod">
          <ac:chgData name="Katherine Giller" userId="1394d30d-1e91-4b64-8e5f-8e0fb5bd4f8c" providerId="ADAL" clId="{3B7F408D-AD7E-4CD6-B78F-1C48F4F27D1A}" dt="2024-07-24T15:09:46.421" v="1776" actId="207"/>
          <ac:spMkLst>
            <pc:docMk/>
            <pc:sldMk cId="2608867015" sldId="921"/>
            <ac:spMk id="10" creationId="{8893356E-2B9C-5AEC-4AD0-9CB4A28C1D86}"/>
          </ac:spMkLst>
        </pc:spChg>
        <pc:spChg chg="mod">
          <ac:chgData name="Katherine Giller" userId="1394d30d-1e91-4b64-8e5f-8e0fb5bd4f8c" providerId="ADAL" clId="{3B7F408D-AD7E-4CD6-B78F-1C48F4F27D1A}" dt="2024-07-24T15:09:46.421" v="1776" actId="207"/>
          <ac:spMkLst>
            <pc:docMk/>
            <pc:sldMk cId="2608867015" sldId="921"/>
            <ac:spMk id="11" creationId="{81EC25CF-B859-064B-8B00-28C60B778B11}"/>
          </ac:spMkLst>
        </pc:spChg>
        <pc:spChg chg="mod">
          <ac:chgData name="Katherine Giller" userId="1394d30d-1e91-4b64-8e5f-8e0fb5bd4f8c" providerId="ADAL" clId="{3B7F408D-AD7E-4CD6-B78F-1C48F4F27D1A}" dt="2024-07-24T15:09:46.421" v="1776" actId="207"/>
          <ac:spMkLst>
            <pc:docMk/>
            <pc:sldMk cId="2608867015" sldId="921"/>
            <ac:spMk id="12" creationId="{75CE6D4C-4E86-E879-73AC-B85A824F06ED}"/>
          </ac:spMkLst>
        </pc:spChg>
        <pc:spChg chg="mod">
          <ac:chgData name="Katherine Giller" userId="1394d30d-1e91-4b64-8e5f-8e0fb5bd4f8c" providerId="ADAL" clId="{3B7F408D-AD7E-4CD6-B78F-1C48F4F27D1A}" dt="2024-07-24T15:09:46.421" v="1776" actId="207"/>
          <ac:spMkLst>
            <pc:docMk/>
            <pc:sldMk cId="2608867015" sldId="921"/>
            <ac:spMk id="13" creationId="{63D9EFEE-5C31-118C-30A0-EE617BA51D5C}"/>
          </ac:spMkLst>
        </pc:spChg>
        <pc:spChg chg="mod">
          <ac:chgData name="Katherine Giller" userId="1394d30d-1e91-4b64-8e5f-8e0fb5bd4f8c" providerId="ADAL" clId="{3B7F408D-AD7E-4CD6-B78F-1C48F4F27D1A}" dt="2024-07-24T15:09:46.421" v="1776" actId="207"/>
          <ac:spMkLst>
            <pc:docMk/>
            <pc:sldMk cId="2608867015" sldId="921"/>
            <ac:spMk id="14" creationId="{401DA880-C8CB-9A6C-E7F6-7D366D4E69D7}"/>
          </ac:spMkLst>
        </pc:spChg>
        <pc:picChg chg="mod">
          <ac:chgData name="Katherine Giller" userId="1394d30d-1e91-4b64-8e5f-8e0fb5bd4f8c" providerId="ADAL" clId="{3B7F408D-AD7E-4CD6-B78F-1C48F4F27D1A}" dt="2024-07-23T20:10:04.988" v="372" actId="12788"/>
          <ac:picMkLst>
            <pc:docMk/>
            <pc:sldMk cId="2608867015" sldId="921"/>
            <ac:picMk id="6" creationId="{8E62E3F8-0A1D-BCA4-1F73-259E939C0483}"/>
          </ac:picMkLst>
        </pc:picChg>
      </pc:sldChg>
      <pc:sldChg chg="modSp mod">
        <pc:chgData name="Katherine Giller" userId="1394d30d-1e91-4b64-8e5f-8e0fb5bd4f8c" providerId="ADAL" clId="{3B7F408D-AD7E-4CD6-B78F-1C48F4F27D1A}" dt="2024-07-24T15:09:32.014" v="1775" actId="207"/>
        <pc:sldMkLst>
          <pc:docMk/>
          <pc:sldMk cId="2285848707" sldId="922"/>
        </pc:sldMkLst>
        <pc:spChg chg="mod">
          <ac:chgData name="Katherine Giller" userId="1394d30d-1e91-4b64-8e5f-8e0fb5bd4f8c" providerId="ADAL" clId="{3B7F408D-AD7E-4CD6-B78F-1C48F4F27D1A}" dt="2024-07-24T15:09:32.014" v="1775" actId="207"/>
          <ac:spMkLst>
            <pc:docMk/>
            <pc:sldMk cId="2285848707" sldId="922"/>
            <ac:spMk id="6" creationId="{5EA320FC-4CD9-56CB-AAFA-4F7FDA303FF7}"/>
          </ac:spMkLst>
        </pc:spChg>
        <pc:spChg chg="mod">
          <ac:chgData name="Katherine Giller" userId="1394d30d-1e91-4b64-8e5f-8e0fb5bd4f8c" providerId="ADAL" clId="{3B7F408D-AD7E-4CD6-B78F-1C48F4F27D1A}" dt="2024-07-24T15:09:32.014" v="1775" actId="207"/>
          <ac:spMkLst>
            <pc:docMk/>
            <pc:sldMk cId="2285848707" sldId="922"/>
            <ac:spMk id="7" creationId="{1EE5A67E-618A-77E1-2127-19D07F901CE2}"/>
          </ac:spMkLst>
        </pc:spChg>
        <pc:spChg chg="mod">
          <ac:chgData name="Katherine Giller" userId="1394d30d-1e91-4b64-8e5f-8e0fb5bd4f8c" providerId="ADAL" clId="{3B7F408D-AD7E-4CD6-B78F-1C48F4F27D1A}" dt="2024-07-24T15:09:32.014" v="1775" actId="207"/>
          <ac:spMkLst>
            <pc:docMk/>
            <pc:sldMk cId="2285848707" sldId="922"/>
            <ac:spMk id="8" creationId="{6C70C6A1-38B0-FEC0-B95A-31E6E023C030}"/>
          </ac:spMkLst>
        </pc:spChg>
        <pc:picChg chg="mod">
          <ac:chgData name="Katherine Giller" userId="1394d30d-1e91-4b64-8e5f-8e0fb5bd4f8c" providerId="ADAL" clId="{3B7F408D-AD7E-4CD6-B78F-1C48F4F27D1A}" dt="2024-07-23T19:26:22.284" v="161" actId="12788"/>
          <ac:picMkLst>
            <pc:docMk/>
            <pc:sldMk cId="2285848707" sldId="922"/>
            <ac:picMk id="5" creationId="{DDDA676E-9592-1042-421D-9A6719A21879}"/>
          </ac:picMkLst>
        </pc:picChg>
      </pc:sldChg>
      <pc:sldChg chg="modSp mod">
        <pc:chgData name="Katherine Giller" userId="1394d30d-1e91-4b64-8e5f-8e0fb5bd4f8c" providerId="ADAL" clId="{3B7F408D-AD7E-4CD6-B78F-1C48F4F27D1A}" dt="2024-07-24T15:09:58.473" v="1777" actId="207"/>
        <pc:sldMkLst>
          <pc:docMk/>
          <pc:sldMk cId="382329077" sldId="923"/>
        </pc:sldMkLst>
        <pc:spChg chg="mod">
          <ac:chgData name="Katherine Giller" userId="1394d30d-1e91-4b64-8e5f-8e0fb5bd4f8c" providerId="ADAL" clId="{3B7F408D-AD7E-4CD6-B78F-1C48F4F27D1A}" dt="2024-07-24T15:09:58.473" v="1777" actId="207"/>
          <ac:spMkLst>
            <pc:docMk/>
            <pc:sldMk cId="382329077" sldId="923"/>
            <ac:spMk id="7" creationId="{BAB14700-2192-A49F-4909-29C2D104CBCE}"/>
          </ac:spMkLst>
        </pc:spChg>
        <pc:spChg chg="mod">
          <ac:chgData name="Katherine Giller" userId="1394d30d-1e91-4b64-8e5f-8e0fb5bd4f8c" providerId="ADAL" clId="{3B7F408D-AD7E-4CD6-B78F-1C48F4F27D1A}" dt="2024-07-24T15:09:58.473" v="1777" actId="207"/>
          <ac:spMkLst>
            <pc:docMk/>
            <pc:sldMk cId="382329077" sldId="923"/>
            <ac:spMk id="8" creationId="{8E6E2032-40BF-8E73-3C08-097B3AE0C65A}"/>
          </ac:spMkLst>
        </pc:spChg>
        <pc:picChg chg="mod">
          <ac:chgData name="Katherine Giller" userId="1394d30d-1e91-4b64-8e5f-8e0fb5bd4f8c" providerId="ADAL" clId="{3B7F408D-AD7E-4CD6-B78F-1C48F4F27D1A}" dt="2024-07-23T20:13:37.402" v="429" actId="14826"/>
          <ac:picMkLst>
            <pc:docMk/>
            <pc:sldMk cId="382329077" sldId="923"/>
            <ac:picMk id="5" creationId="{A334CA26-0D30-6856-1AD4-F8B7070C3B61}"/>
          </ac:picMkLst>
        </pc:picChg>
      </pc:sldChg>
      <pc:sldChg chg="modSp mod">
        <pc:chgData name="Katherine Giller" userId="1394d30d-1e91-4b64-8e5f-8e0fb5bd4f8c" providerId="ADAL" clId="{3B7F408D-AD7E-4CD6-B78F-1C48F4F27D1A}" dt="2024-07-24T15:10:07.456" v="1778" actId="207"/>
        <pc:sldMkLst>
          <pc:docMk/>
          <pc:sldMk cId="185168871" sldId="924"/>
        </pc:sldMkLst>
        <pc:spChg chg="mod">
          <ac:chgData name="Katherine Giller" userId="1394d30d-1e91-4b64-8e5f-8e0fb5bd4f8c" providerId="ADAL" clId="{3B7F408D-AD7E-4CD6-B78F-1C48F4F27D1A}" dt="2024-07-24T15:10:07.456" v="1778" actId="207"/>
          <ac:spMkLst>
            <pc:docMk/>
            <pc:sldMk cId="185168871" sldId="924"/>
            <ac:spMk id="7" creationId="{91BFED28-B277-E982-9C5B-608D7016ABEB}"/>
          </ac:spMkLst>
        </pc:spChg>
        <pc:spChg chg="mod">
          <ac:chgData name="Katherine Giller" userId="1394d30d-1e91-4b64-8e5f-8e0fb5bd4f8c" providerId="ADAL" clId="{3B7F408D-AD7E-4CD6-B78F-1C48F4F27D1A}" dt="2024-07-24T15:10:07.456" v="1778" actId="207"/>
          <ac:spMkLst>
            <pc:docMk/>
            <pc:sldMk cId="185168871" sldId="924"/>
            <ac:spMk id="8" creationId="{306A9BE7-6330-331C-61B4-5F600A7B02B8}"/>
          </ac:spMkLst>
        </pc:spChg>
        <pc:picChg chg="mod">
          <ac:chgData name="Katherine Giller" userId="1394d30d-1e91-4b64-8e5f-8e0fb5bd4f8c" providerId="ADAL" clId="{3B7F408D-AD7E-4CD6-B78F-1C48F4F27D1A}" dt="2024-07-23T19:49:26.492" v="292" actId="12788"/>
          <ac:picMkLst>
            <pc:docMk/>
            <pc:sldMk cId="185168871" sldId="924"/>
            <ac:picMk id="5" creationId="{63C3F093-7101-D702-8398-64E8932BC24B}"/>
          </ac:picMkLst>
        </pc:picChg>
      </pc:sldChg>
      <pc:sldChg chg="modSp mod">
        <pc:chgData name="Katherine Giller" userId="1394d30d-1e91-4b64-8e5f-8e0fb5bd4f8c" providerId="ADAL" clId="{3B7F408D-AD7E-4CD6-B78F-1C48F4F27D1A}" dt="2024-07-24T15:10:57.448" v="1783" actId="207"/>
        <pc:sldMkLst>
          <pc:docMk/>
          <pc:sldMk cId="1885130296" sldId="925"/>
        </pc:sldMkLst>
        <pc:spChg chg="mod">
          <ac:chgData name="Katherine Giller" userId="1394d30d-1e91-4b64-8e5f-8e0fb5bd4f8c" providerId="ADAL" clId="{3B7F408D-AD7E-4CD6-B78F-1C48F4F27D1A}" dt="2024-07-24T15:10:57.448" v="1783" actId="207"/>
          <ac:spMkLst>
            <pc:docMk/>
            <pc:sldMk cId="1885130296" sldId="925"/>
            <ac:spMk id="7" creationId="{B007204E-B36C-EFA0-7E0B-D7416B29561C}"/>
          </ac:spMkLst>
        </pc:spChg>
        <pc:spChg chg="mod">
          <ac:chgData name="Katherine Giller" userId="1394d30d-1e91-4b64-8e5f-8e0fb5bd4f8c" providerId="ADAL" clId="{3B7F408D-AD7E-4CD6-B78F-1C48F4F27D1A}" dt="2024-07-24T15:10:57.448" v="1783" actId="207"/>
          <ac:spMkLst>
            <pc:docMk/>
            <pc:sldMk cId="1885130296" sldId="925"/>
            <ac:spMk id="8" creationId="{D0767342-1222-BB91-C982-FFC4D736B185}"/>
          </ac:spMkLst>
        </pc:spChg>
        <pc:spChg chg="mod">
          <ac:chgData name="Katherine Giller" userId="1394d30d-1e91-4b64-8e5f-8e0fb5bd4f8c" providerId="ADAL" clId="{3B7F408D-AD7E-4CD6-B78F-1C48F4F27D1A}" dt="2024-07-24T15:10:57.448" v="1783" actId="207"/>
          <ac:spMkLst>
            <pc:docMk/>
            <pc:sldMk cId="1885130296" sldId="925"/>
            <ac:spMk id="9" creationId="{0D3EA8D6-C806-DEA0-C873-1F5AF4D4D4FF}"/>
          </ac:spMkLst>
        </pc:spChg>
        <pc:spChg chg="mod">
          <ac:chgData name="Katherine Giller" userId="1394d30d-1e91-4b64-8e5f-8e0fb5bd4f8c" providerId="ADAL" clId="{3B7F408D-AD7E-4CD6-B78F-1C48F4F27D1A}" dt="2024-07-23T19:52:43.565" v="305" actId="1076"/>
          <ac:spMkLst>
            <pc:docMk/>
            <pc:sldMk cId="1885130296" sldId="925"/>
            <ac:spMk id="11" creationId="{81BDDE3E-C4EA-5800-20D0-01B0B69EA609}"/>
          </ac:spMkLst>
        </pc:spChg>
        <pc:spChg chg="mod ord">
          <ac:chgData name="Katherine Giller" userId="1394d30d-1e91-4b64-8e5f-8e0fb5bd4f8c" providerId="ADAL" clId="{3B7F408D-AD7E-4CD6-B78F-1C48F4F27D1A}" dt="2024-07-24T15:10:41.630" v="1782" actId="207"/>
          <ac:spMkLst>
            <pc:docMk/>
            <pc:sldMk cId="1885130296" sldId="925"/>
            <ac:spMk id="12" creationId="{AD978E25-DB4F-2B58-F168-D105D552887E}"/>
          </ac:spMkLst>
        </pc:spChg>
        <pc:picChg chg="mod">
          <ac:chgData name="Katherine Giller" userId="1394d30d-1e91-4b64-8e5f-8e0fb5bd4f8c" providerId="ADAL" clId="{3B7F408D-AD7E-4CD6-B78F-1C48F4F27D1A}" dt="2024-07-23T20:05:31.616" v="357" actId="1076"/>
          <ac:picMkLst>
            <pc:docMk/>
            <pc:sldMk cId="1885130296" sldId="925"/>
            <ac:picMk id="13" creationId="{98C4413A-DF32-316F-6396-2AA21C46030A}"/>
          </ac:picMkLst>
        </pc:picChg>
      </pc:sldChg>
      <pc:sldChg chg="addSp delSp modSp mod modNotesTx">
        <pc:chgData name="Katherine Giller" userId="1394d30d-1e91-4b64-8e5f-8e0fb5bd4f8c" providerId="ADAL" clId="{3B7F408D-AD7E-4CD6-B78F-1C48F4F27D1A}" dt="2024-07-24T15:11:06.810" v="1784" actId="207"/>
        <pc:sldMkLst>
          <pc:docMk/>
          <pc:sldMk cId="393148205" sldId="926"/>
        </pc:sldMkLst>
        <pc:spChg chg="mod">
          <ac:chgData name="Katherine Giller" userId="1394d30d-1e91-4b64-8e5f-8e0fb5bd4f8c" providerId="ADAL" clId="{3B7F408D-AD7E-4CD6-B78F-1C48F4F27D1A}" dt="2024-07-24T12:44:14.081" v="916" actId="20577"/>
          <ac:spMkLst>
            <pc:docMk/>
            <pc:sldMk cId="393148205" sldId="926"/>
            <ac:spMk id="2" creationId="{D9E57DFB-2196-ECBF-5CD2-7A6B92F54802}"/>
          </ac:spMkLst>
        </pc:spChg>
        <pc:spChg chg="add mod">
          <ac:chgData name="Katherine Giller" userId="1394d30d-1e91-4b64-8e5f-8e0fb5bd4f8c" providerId="ADAL" clId="{3B7F408D-AD7E-4CD6-B78F-1C48F4F27D1A}" dt="2024-07-24T15:11:06.810" v="1784" actId="207"/>
          <ac:spMkLst>
            <pc:docMk/>
            <pc:sldMk cId="393148205" sldId="926"/>
            <ac:spMk id="3" creationId="{3882C767-A30E-4CE6-F29E-5625FC47494C}"/>
          </ac:spMkLst>
        </pc:spChg>
        <pc:spChg chg="add mod">
          <ac:chgData name="Katherine Giller" userId="1394d30d-1e91-4b64-8e5f-8e0fb5bd4f8c" providerId="ADAL" clId="{3B7F408D-AD7E-4CD6-B78F-1C48F4F27D1A}" dt="2024-07-24T15:11:06.810" v="1784" actId="207"/>
          <ac:spMkLst>
            <pc:docMk/>
            <pc:sldMk cId="393148205" sldId="926"/>
            <ac:spMk id="5" creationId="{66979A11-E97D-34DC-FCE5-782E9F592AA8}"/>
          </ac:spMkLst>
        </pc:spChg>
        <pc:spChg chg="del mod">
          <ac:chgData name="Katherine Giller" userId="1394d30d-1e91-4b64-8e5f-8e0fb5bd4f8c" providerId="ADAL" clId="{3B7F408D-AD7E-4CD6-B78F-1C48F4F27D1A}" dt="2024-07-24T12:33:48.524" v="623" actId="478"/>
          <ac:spMkLst>
            <pc:docMk/>
            <pc:sldMk cId="393148205" sldId="926"/>
            <ac:spMk id="7" creationId="{2B13DD7D-7AEC-2E97-496E-FD4DD3501272}"/>
          </ac:spMkLst>
        </pc:spChg>
        <pc:spChg chg="mod">
          <ac:chgData name="Katherine Giller" userId="1394d30d-1e91-4b64-8e5f-8e0fb5bd4f8c" providerId="ADAL" clId="{3B7F408D-AD7E-4CD6-B78F-1C48F4F27D1A}" dt="2024-07-24T15:11:06.810" v="1784" actId="207"/>
          <ac:spMkLst>
            <pc:docMk/>
            <pc:sldMk cId="393148205" sldId="926"/>
            <ac:spMk id="8" creationId="{FA61993E-7068-272A-ECE5-221B5E6D5E2C}"/>
          </ac:spMkLst>
        </pc:spChg>
        <pc:spChg chg="add mod">
          <ac:chgData name="Katherine Giller" userId="1394d30d-1e91-4b64-8e5f-8e0fb5bd4f8c" providerId="ADAL" clId="{3B7F408D-AD7E-4CD6-B78F-1C48F4F27D1A}" dt="2024-07-24T15:11:06.810" v="1784" actId="207"/>
          <ac:spMkLst>
            <pc:docMk/>
            <pc:sldMk cId="393148205" sldId="926"/>
            <ac:spMk id="9" creationId="{B5BD3BD9-93AA-277F-8CC6-AF34BCA4B38E}"/>
          </ac:spMkLst>
        </pc:spChg>
        <pc:spChg chg="add mod">
          <ac:chgData name="Katherine Giller" userId="1394d30d-1e91-4b64-8e5f-8e0fb5bd4f8c" providerId="ADAL" clId="{3B7F408D-AD7E-4CD6-B78F-1C48F4F27D1A}" dt="2024-07-24T14:49:10.015" v="1359"/>
          <ac:spMkLst>
            <pc:docMk/>
            <pc:sldMk cId="393148205" sldId="926"/>
            <ac:spMk id="10" creationId="{37FC82E8-7DC7-7284-6EA4-2F1B26B394A7}"/>
          </ac:spMkLst>
        </pc:spChg>
        <pc:picChg chg="mod">
          <ac:chgData name="Katherine Giller" userId="1394d30d-1e91-4b64-8e5f-8e0fb5bd4f8c" providerId="ADAL" clId="{3B7F408D-AD7E-4CD6-B78F-1C48F4F27D1A}" dt="2024-07-24T12:32:43.134" v="608" actId="14826"/>
          <ac:picMkLst>
            <pc:docMk/>
            <pc:sldMk cId="393148205" sldId="926"/>
            <ac:picMk id="6" creationId="{DACB6E8F-1D49-0842-7B79-E8B09D6561DC}"/>
          </ac:picMkLst>
        </pc:picChg>
      </pc:sldChg>
      <pc:sldChg chg="modSp mod ord modNotesTx">
        <pc:chgData name="Katherine Giller" userId="1394d30d-1e91-4b64-8e5f-8e0fb5bd4f8c" providerId="ADAL" clId="{3B7F408D-AD7E-4CD6-B78F-1C48F4F27D1A}" dt="2024-07-24T15:12:22.293" v="1792" actId="207"/>
        <pc:sldMkLst>
          <pc:docMk/>
          <pc:sldMk cId="1414464555" sldId="927"/>
        </pc:sldMkLst>
        <pc:spChg chg="mod">
          <ac:chgData name="Katherine Giller" userId="1394d30d-1e91-4b64-8e5f-8e0fb5bd4f8c" providerId="ADAL" clId="{3B7F408D-AD7E-4CD6-B78F-1C48F4F27D1A}" dt="2024-07-24T15:12:22.293" v="1792" actId="207"/>
          <ac:spMkLst>
            <pc:docMk/>
            <pc:sldMk cId="1414464555" sldId="927"/>
            <ac:spMk id="9" creationId="{13DF0A4D-2780-FB3F-880A-09299C91D4BE}"/>
          </ac:spMkLst>
        </pc:spChg>
        <pc:spChg chg="mod">
          <ac:chgData name="Katherine Giller" userId="1394d30d-1e91-4b64-8e5f-8e0fb5bd4f8c" providerId="ADAL" clId="{3B7F408D-AD7E-4CD6-B78F-1C48F4F27D1A}" dt="2024-07-24T15:12:22.293" v="1792" actId="207"/>
          <ac:spMkLst>
            <pc:docMk/>
            <pc:sldMk cId="1414464555" sldId="927"/>
            <ac:spMk id="10" creationId="{BCC72384-42CF-78C8-F986-EFA735EDFD6B}"/>
          </ac:spMkLst>
        </pc:spChg>
        <pc:spChg chg="mod">
          <ac:chgData name="Katherine Giller" userId="1394d30d-1e91-4b64-8e5f-8e0fb5bd4f8c" providerId="ADAL" clId="{3B7F408D-AD7E-4CD6-B78F-1C48F4F27D1A}" dt="2024-07-24T15:12:22.293" v="1792" actId="207"/>
          <ac:spMkLst>
            <pc:docMk/>
            <pc:sldMk cId="1414464555" sldId="927"/>
            <ac:spMk id="12" creationId="{1CE54267-59EE-B934-64BB-091CF44FBCB4}"/>
          </ac:spMkLst>
        </pc:spChg>
        <pc:picChg chg="mod">
          <ac:chgData name="Katherine Giller" userId="1394d30d-1e91-4b64-8e5f-8e0fb5bd4f8c" providerId="ADAL" clId="{3B7F408D-AD7E-4CD6-B78F-1C48F4F27D1A}" dt="2024-07-23T21:14:44.751" v="525"/>
          <ac:picMkLst>
            <pc:docMk/>
            <pc:sldMk cId="1414464555" sldId="927"/>
            <ac:picMk id="6" creationId="{F4540B7A-B17A-3242-1C7C-8F11FBE3E021}"/>
          </ac:picMkLst>
        </pc:picChg>
        <pc:picChg chg="mod">
          <ac:chgData name="Katherine Giller" userId="1394d30d-1e91-4b64-8e5f-8e0fb5bd4f8c" providerId="ADAL" clId="{3B7F408D-AD7E-4CD6-B78F-1C48F4F27D1A}" dt="2024-07-23T21:16:50.307" v="528" actId="14826"/>
          <ac:picMkLst>
            <pc:docMk/>
            <pc:sldMk cId="1414464555" sldId="927"/>
            <ac:picMk id="7" creationId="{EE42BEC2-09EE-0197-CC5D-60CBDBF769C5}"/>
          </ac:picMkLst>
        </pc:picChg>
      </pc:sldChg>
      <pc:sldChg chg="modSp mod">
        <pc:chgData name="Katherine Giller" userId="1394d30d-1e91-4b64-8e5f-8e0fb5bd4f8c" providerId="ADAL" clId="{3B7F408D-AD7E-4CD6-B78F-1C48F4F27D1A}" dt="2024-07-24T15:19:46.384" v="1795" actId="207"/>
        <pc:sldMkLst>
          <pc:docMk/>
          <pc:sldMk cId="55435583" sldId="928"/>
        </pc:sldMkLst>
        <pc:spChg chg="mod">
          <ac:chgData name="Katherine Giller" userId="1394d30d-1e91-4b64-8e5f-8e0fb5bd4f8c" providerId="ADAL" clId="{3B7F408D-AD7E-4CD6-B78F-1C48F4F27D1A}" dt="2024-07-24T15:19:46.384" v="1795" actId="207"/>
          <ac:spMkLst>
            <pc:docMk/>
            <pc:sldMk cId="55435583" sldId="928"/>
            <ac:spMk id="7" creationId="{695DC518-AD0A-CE40-4D1E-E3F13EEF42CD}"/>
          </ac:spMkLst>
        </pc:spChg>
        <pc:spChg chg="mod">
          <ac:chgData name="Katherine Giller" userId="1394d30d-1e91-4b64-8e5f-8e0fb5bd4f8c" providerId="ADAL" clId="{3B7F408D-AD7E-4CD6-B78F-1C48F4F27D1A}" dt="2024-07-24T15:19:46.384" v="1795" actId="207"/>
          <ac:spMkLst>
            <pc:docMk/>
            <pc:sldMk cId="55435583" sldId="928"/>
            <ac:spMk id="8" creationId="{C269EE28-B5E5-DC64-A6E5-0F63D555A333}"/>
          </ac:spMkLst>
        </pc:spChg>
        <pc:picChg chg="mod">
          <ac:chgData name="Katherine Giller" userId="1394d30d-1e91-4b64-8e5f-8e0fb5bd4f8c" providerId="ADAL" clId="{3B7F408D-AD7E-4CD6-B78F-1C48F4F27D1A}" dt="2024-07-23T20:41:59.459" v="448" actId="12788"/>
          <ac:picMkLst>
            <pc:docMk/>
            <pc:sldMk cId="55435583" sldId="928"/>
            <ac:picMk id="5" creationId="{2651C4D8-2E80-DF7E-D494-D6532BF48FEB}"/>
          </ac:picMkLst>
        </pc:picChg>
      </pc:sldChg>
      <pc:sldChg chg="modSp mod">
        <pc:chgData name="Katherine Giller" userId="1394d30d-1e91-4b64-8e5f-8e0fb5bd4f8c" providerId="ADAL" clId="{3B7F408D-AD7E-4CD6-B78F-1C48F4F27D1A}" dt="2024-07-25T17:39:28.045" v="1847" actId="14826"/>
        <pc:sldMkLst>
          <pc:docMk/>
          <pc:sldMk cId="589625844" sldId="930"/>
        </pc:sldMkLst>
        <pc:spChg chg="mod">
          <ac:chgData name="Katherine Giller" userId="1394d30d-1e91-4b64-8e5f-8e0fb5bd4f8c" providerId="ADAL" clId="{3B7F408D-AD7E-4CD6-B78F-1C48F4F27D1A}" dt="2024-07-24T15:12:29.039" v="1793" actId="207"/>
          <ac:spMkLst>
            <pc:docMk/>
            <pc:sldMk cId="589625844" sldId="930"/>
            <ac:spMk id="3" creationId="{DCA62473-6CF7-76BE-8DC6-9638A1E36498}"/>
          </ac:spMkLst>
        </pc:spChg>
        <pc:spChg chg="mod">
          <ac:chgData name="Katherine Giller" userId="1394d30d-1e91-4b64-8e5f-8e0fb5bd4f8c" providerId="ADAL" clId="{3B7F408D-AD7E-4CD6-B78F-1C48F4F27D1A}" dt="2024-07-24T15:12:29.039" v="1793" actId="207"/>
          <ac:spMkLst>
            <pc:docMk/>
            <pc:sldMk cId="589625844" sldId="930"/>
            <ac:spMk id="7" creationId="{2FF65E4E-ADC7-B49E-1227-53A4336CF78C}"/>
          </ac:spMkLst>
        </pc:spChg>
        <pc:picChg chg="mod">
          <ac:chgData name="Katherine Giller" userId="1394d30d-1e91-4b64-8e5f-8e0fb5bd4f8c" providerId="ADAL" clId="{3B7F408D-AD7E-4CD6-B78F-1C48F4F27D1A}" dt="2024-07-25T17:39:28.045" v="1847" actId="14826"/>
          <ac:picMkLst>
            <pc:docMk/>
            <pc:sldMk cId="589625844" sldId="930"/>
            <ac:picMk id="8" creationId="{6173F766-BBC5-05AC-9A10-906D4D6ECC04}"/>
          </ac:picMkLst>
        </pc:picChg>
      </pc:sldChg>
      <pc:sldChg chg="modSp mod">
        <pc:chgData name="Katherine Giller" userId="1394d30d-1e91-4b64-8e5f-8e0fb5bd4f8c" providerId="ADAL" clId="{3B7F408D-AD7E-4CD6-B78F-1C48F4F27D1A}" dt="2024-07-24T15:12:34.145" v="1794" actId="207"/>
        <pc:sldMkLst>
          <pc:docMk/>
          <pc:sldMk cId="404559548" sldId="932"/>
        </pc:sldMkLst>
        <pc:spChg chg="mod">
          <ac:chgData name="Katherine Giller" userId="1394d30d-1e91-4b64-8e5f-8e0fb5bd4f8c" providerId="ADAL" clId="{3B7F408D-AD7E-4CD6-B78F-1C48F4F27D1A}" dt="2024-07-24T15:12:34.145" v="1794" actId="207"/>
          <ac:spMkLst>
            <pc:docMk/>
            <pc:sldMk cId="404559548" sldId="932"/>
            <ac:spMk id="8" creationId="{4C35DF15-0DA4-0EC7-FD76-671396142C82}"/>
          </ac:spMkLst>
        </pc:spChg>
        <pc:spChg chg="mod">
          <ac:chgData name="Katherine Giller" userId="1394d30d-1e91-4b64-8e5f-8e0fb5bd4f8c" providerId="ADAL" clId="{3B7F408D-AD7E-4CD6-B78F-1C48F4F27D1A}" dt="2024-07-24T15:12:34.145" v="1794" actId="207"/>
          <ac:spMkLst>
            <pc:docMk/>
            <pc:sldMk cId="404559548" sldId="932"/>
            <ac:spMk id="9" creationId="{46D37864-D57D-6B14-15FA-080846E1325C}"/>
          </ac:spMkLst>
        </pc:spChg>
        <pc:picChg chg="mod">
          <ac:chgData name="Katherine Giller" userId="1394d30d-1e91-4b64-8e5f-8e0fb5bd4f8c" providerId="ADAL" clId="{3B7F408D-AD7E-4CD6-B78F-1C48F4F27D1A}" dt="2024-07-23T20:41:46.449" v="446" actId="12788"/>
          <ac:picMkLst>
            <pc:docMk/>
            <pc:sldMk cId="404559548" sldId="932"/>
            <ac:picMk id="5" creationId="{F9E0C6A2-8B3B-0AB8-511B-82A42396651E}"/>
          </ac:picMkLst>
        </pc:picChg>
      </pc:sldChg>
      <pc:sldChg chg="modSp mod">
        <pc:chgData name="Katherine Giller" userId="1394d30d-1e91-4b64-8e5f-8e0fb5bd4f8c" providerId="ADAL" clId="{3B7F408D-AD7E-4CD6-B78F-1C48F4F27D1A}" dt="2024-07-24T15:19:52.850" v="1796" actId="207"/>
        <pc:sldMkLst>
          <pc:docMk/>
          <pc:sldMk cId="490161659" sldId="934"/>
        </pc:sldMkLst>
        <pc:spChg chg="mod">
          <ac:chgData name="Katherine Giller" userId="1394d30d-1e91-4b64-8e5f-8e0fb5bd4f8c" providerId="ADAL" clId="{3B7F408D-AD7E-4CD6-B78F-1C48F4F27D1A}" dt="2024-07-24T15:19:52.850" v="1796" actId="207"/>
          <ac:spMkLst>
            <pc:docMk/>
            <pc:sldMk cId="490161659" sldId="934"/>
            <ac:spMk id="3" creationId="{0106F74D-D6D1-6EE3-3DAD-304011A14EA9}"/>
          </ac:spMkLst>
        </pc:spChg>
        <pc:picChg chg="mod">
          <ac:chgData name="Katherine Giller" userId="1394d30d-1e91-4b64-8e5f-8e0fb5bd4f8c" providerId="ADAL" clId="{3B7F408D-AD7E-4CD6-B78F-1C48F4F27D1A}" dt="2024-07-23T20:42:26.110" v="451" actId="14826"/>
          <ac:picMkLst>
            <pc:docMk/>
            <pc:sldMk cId="490161659" sldId="934"/>
            <ac:picMk id="6" creationId="{C0179F47-B48C-FD1E-6031-45AFEC521D76}"/>
          </ac:picMkLst>
        </pc:picChg>
      </pc:sldChg>
      <pc:sldChg chg="modSp mod modNotesTx">
        <pc:chgData name="Katherine Giller" userId="1394d30d-1e91-4b64-8e5f-8e0fb5bd4f8c" providerId="ADAL" clId="{3B7F408D-AD7E-4CD6-B78F-1C48F4F27D1A}" dt="2024-07-25T17:41:05.099" v="1850" actId="14826"/>
        <pc:sldMkLst>
          <pc:docMk/>
          <pc:sldMk cId="983425025" sldId="935"/>
        </pc:sldMkLst>
        <pc:spChg chg="mod">
          <ac:chgData name="Katherine Giller" userId="1394d30d-1e91-4b64-8e5f-8e0fb5bd4f8c" providerId="ADAL" clId="{3B7F408D-AD7E-4CD6-B78F-1C48F4F27D1A}" dt="2024-07-24T15:20:03.487" v="1797" actId="207"/>
          <ac:spMkLst>
            <pc:docMk/>
            <pc:sldMk cId="983425025" sldId="935"/>
            <ac:spMk id="7" creationId="{9D91C697-BA4D-3252-FE5A-CFACE4AC2F6C}"/>
          </ac:spMkLst>
        </pc:spChg>
        <pc:spChg chg="mod">
          <ac:chgData name="Katherine Giller" userId="1394d30d-1e91-4b64-8e5f-8e0fb5bd4f8c" providerId="ADAL" clId="{3B7F408D-AD7E-4CD6-B78F-1C48F4F27D1A}" dt="2024-07-24T15:20:03.487" v="1797" actId="207"/>
          <ac:spMkLst>
            <pc:docMk/>
            <pc:sldMk cId="983425025" sldId="935"/>
            <ac:spMk id="8" creationId="{63467E94-0CE1-DB6E-CEED-88F9652E2473}"/>
          </ac:spMkLst>
        </pc:spChg>
        <pc:spChg chg="mod">
          <ac:chgData name="Katherine Giller" userId="1394d30d-1e91-4b64-8e5f-8e0fb5bd4f8c" providerId="ADAL" clId="{3B7F408D-AD7E-4CD6-B78F-1C48F4F27D1A}" dt="2024-07-24T15:20:03.487" v="1797" actId="207"/>
          <ac:spMkLst>
            <pc:docMk/>
            <pc:sldMk cId="983425025" sldId="935"/>
            <ac:spMk id="9" creationId="{89379604-6BE7-5A49-5321-D0C531D33A20}"/>
          </ac:spMkLst>
        </pc:spChg>
        <pc:spChg chg="mod">
          <ac:chgData name="Katherine Giller" userId="1394d30d-1e91-4b64-8e5f-8e0fb5bd4f8c" providerId="ADAL" clId="{3B7F408D-AD7E-4CD6-B78F-1C48F4F27D1A}" dt="2024-07-24T15:20:03.487" v="1797" actId="207"/>
          <ac:spMkLst>
            <pc:docMk/>
            <pc:sldMk cId="983425025" sldId="935"/>
            <ac:spMk id="10" creationId="{5CE01997-840B-464D-5B7C-FA0E1BF0DD6A}"/>
          </ac:spMkLst>
        </pc:spChg>
        <pc:picChg chg="mod">
          <ac:chgData name="Katherine Giller" userId="1394d30d-1e91-4b64-8e5f-8e0fb5bd4f8c" providerId="ADAL" clId="{3B7F408D-AD7E-4CD6-B78F-1C48F4F27D1A}" dt="2024-07-25T17:41:05.099" v="1850" actId="14826"/>
          <ac:picMkLst>
            <pc:docMk/>
            <pc:sldMk cId="983425025" sldId="935"/>
            <ac:picMk id="5" creationId="{43600470-468A-D25C-34E1-2124FECE3F4A}"/>
          </ac:picMkLst>
        </pc:picChg>
        <pc:picChg chg="mod">
          <ac:chgData name="Katherine Giller" userId="1394d30d-1e91-4b64-8e5f-8e0fb5bd4f8c" providerId="ADAL" clId="{3B7F408D-AD7E-4CD6-B78F-1C48F4F27D1A}" dt="2024-07-23T20:47:20.686" v="471" actId="14826"/>
          <ac:picMkLst>
            <pc:docMk/>
            <pc:sldMk cId="983425025" sldId="935"/>
            <ac:picMk id="16" creationId="{A01CFE3C-08D7-C401-7DF2-80CE36C767C6}"/>
          </ac:picMkLst>
        </pc:picChg>
      </pc:sldChg>
      <pc:sldChg chg="modSp mod modNotesTx">
        <pc:chgData name="Katherine Giller" userId="1394d30d-1e91-4b64-8e5f-8e0fb5bd4f8c" providerId="ADAL" clId="{3B7F408D-AD7E-4CD6-B78F-1C48F4F27D1A}" dt="2024-07-25T17:40:27.333" v="1849" actId="113"/>
        <pc:sldMkLst>
          <pc:docMk/>
          <pc:sldMk cId="1611638812" sldId="936"/>
        </pc:sldMkLst>
        <pc:spChg chg="mod">
          <ac:chgData name="Katherine Giller" userId="1394d30d-1e91-4b64-8e5f-8e0fb5bd4f8c" providerId="ADAL" clId="{3B7F408D-AD7E-4CD6-B78F-1C48F4F27D1A}" dt="2024-07-24T15:20:11.959" v="1798" actId="207"/>
          <ac:spMkLst>
            <pc:docMk/>
            <pc:sldMk cId="1611638812" sldId="936"/>
            <ac:spMk id="8" creationId="{1289DAC4-6735-0975-C041-3C470097B65B}"/>
          </ac:spMkLst>
        </pc:spChg>
        <pc:spChg chg="mod">
          <ac:chgData name="Katherine Giller" userId="1394d30d-1e91-4b64-8e5f-8e0fb5bd4f8c" providerId="ADAL" clId="{3B7F408D-AD7E-4CD6-B78F-1C48F4F27D1A}" dt="2024-07-24T15:20:11.959" v="1798" actId="207"/>
          <ac:spMkLst>
            <pc:docMk/>
            <pc:sldMk cId="1611638812" sldId="936"/>
            <ac:spMk id="11" creationId="{3AB3161A-5489-55F0-7598-EEC789F014D9}"/>
          </ac:spMkLst>
        </pc:spChg>
        <pc:picChg chg="mod">
          <ac:chgData name="Katherine Giller" userId="1394d30d-1e91-4b64-8e5f-8e0fb5bd4f8c" providerId="ADAL" clId="{3B7F408D-AD7E-4CD6-B78F-1C48F4F27D1A}" dt="2024-07-25T17:40:24.628" v="1848" actId="14826"/>
          <ac:picMkLst>
            <pc:docMk/>
            <pc:sldMk cId="1611638812" sldId="936"/>
            <ac:picMk id="5" creationId="{E66243A2-6298-C398-2415-F7B100699C86}"/>
          </ac:picMkLst>
        </pc:picChg>
      </pc:sldChg>
      <pc:sldChg chg="addSp delSp modSp mod">
        <pc:chgData name="Katherine Giller" userId="1394d30d-1e91-4b64-8e5f-8e0fb5bd4f8c" providerId="ADAL" clId="{3B7F408D-AD7E-4CD6-B78F-1C48F4F27D1A}" dt="2024-07-24T15:20:21.648" v="1799" actId="207"/>
        <pc:sldMkLst>
          <pc:docMk/>
          <pc:sldMk cId="3494126583" sldId="937"/>
        </pc:sldMkLst>
        <pc:spChg chg="mod">
          <ac:chgData name="Katherine Giller" userId="1394d30d-1e91-4b64-8e5f-8e0fb5bd4f8c" providerId="ADAL" clId="{3B7F408D-AD7E-4CD6-B78F-1C48F4F27D1A}" dt="2024-07-24T15:20:21.648" v="1799" actId="207"/>
          <ac:spMkLst>
            <pc:docMk/>
            <pc:sldMk cId="3494126583" sldId="937"/>
            <ac:spMk id="3" creationId="{B1213383-4048-94E0-2B9F-675C4DDEA5E5}"/>
          </ac:spMkLst>
        </pc:spChg>
        <pc:spChg chg="del mod">
          <ac:chgData name="Katherine Giller" userId="1394d30d-1e91-4b64-8e5f-8e0fb5bd4f8c" providerId="ADAL" clId="{3B7F408D-AD7E-4CD6-B78F-1C48F4F27D1A}" dt="2024-07-23T20:59:09.006" v="501" actId="478"/>
          <ac:spMkLst>
            <pc:docMk/>
            <pc:sldMk cId="3494126583" sldId="937"/>
            <ac:spMk id="5" creationId="{B9D30D47-2A63-B996-8219-0BE0BE73B5E8}"/>
          </ac:spMkLst>
        </pc:spChg>
        <pc:spChg chg="add del mod">
          <ac:chgData name="Katherine Giller" userId="1394d30d-1e91-4b64-8e5f-8e0fb5bd4f8c" providerId="ADAL" clId="{3B7F408D-AD7E-4CD6-B78F-1C48F4F27D1A}" dt="2024-07-23T20:58:05.275" v="486" actId="478"/>
          <ac:spMkLst>
            <pc:docMk/>
            <pc:sldMk cId="3494126583" sldId="937"/>
            <ac:spMk id="7" creationId="{8A103951-CF66-B2EF-53AB-76B0082E2F38}"/>
          </ac:spMkLst>
        </pc:spChg>
        <pc:spChg chg="add del mod">
          <ac:chgData name="Katherine Giller" userId="1394d30d-1e91-4b64-8e5f-8e0fb5bd4f8c" providerId="ADAL" clId="{3B7F408D-AD7E-4CD6-B78F-1C48F4F27D1A}" dt="2024-07-23T20:58:09.330" v="488" actId="478"/>
          <ac:spMkLst>
            <pc:docMk/>
            <pc:sldMk cId="3494126583" sldId="937"/>
            <ac:spMk id="9" creationId="{A8B15250-684F-C7B0-E378-F72410173C2F}"/>
          </ac:spMkLst>
        </pc:spChg>
        <pc:spChg chg="add mod">
          <ac:chgData name="Katherine Giller" userId="1394d30d-1e91-4b64-8e5f-8e0fb5bd4f8c" providerId="ADAL" clId="{3B7F408D-AD7E-4CD6-B78F-1C48F4F27D1A}" dt="2024-07-24T15:20:21.648" v="1799" actId="207"/>
          <ac:spMkLst>
            <pc:docMk/>
            <pc:sldMk cId="3494126583" sldId="937"/>
            <ac:spMk id="11" creationId="{2A0627BE-3D80-F318-EAD2-80C9A7C50EB8}"/>
          </ac:spMkLst>
        </pc:spChg>
        <pc:spChg chg="mod">
          <ac:chgData name="Katherine Giller" userId="1394d30d-1e91-4b64-8e5f-8e0fb5bd4f8c" providerId="ADAL" clId="{3B7F408D-AD7E-4CD6-B78F-1C48F4F27D1A}" dt="2024-07-24T15:20:21.648" v="1799" actId="207"/>
          <ac:spMkLst>
            <pc:docMk/>
            <pc:sldMk cId="3494126583" sldId="937"/>
            <ac:spMk id="15" creationId="{2B3A2F69-32BA-F4A5-CCBD-0DFDA7401E12}"/>
          </ac:spMkLst>
        </pc:spChg>
        <pc:spChg chg="mod">
          <ac:chgData name="Katherine Giller" userId="1394d30d-1e91-4b64-8e5f-8e0fb5bd4f8c" providerId="ADAL" clId="{3B7F408D-AD7E-4CD6-B78F-1C48F4F27D1A}" dt="2024-07-24T15:20:21.648" v="1799" actId="207"/>
          <ac:spMkLst>
            <pc:docMk/>
            <pc:sldMk cId="3494126583" sldId="937"/>
            <ac:spMk id="16" creationId="{7D7A5986-3639-F3A1-CB63-69590B7E0C61}"/>
          </ac:spMkLst>
        </pc:spChg>
        <pc:picChg chg="add mod ord">
          <ac:chgData name="Katherine Giller" userId="1394d30d-1e91-4b64-8e5f-8e0fb5bd4f8c" providerId="ADAL" clId="{3B7F408D-AD7E-4CD6-B78F-1C48F4F27D1A}" dt="2024-07-23T20:58:48.770" v="496" actId="1076"/>
          <ac:picMkLst>
            <pc:docMk/>
            <pc:sldMk cId="3494126583" sldId="937"/>
            <ac:picMk id="10" creationId="{12314D19-2332-2821-CF8C-BB7C38BC60BC}"/>
          </ac:picMkLst>
        </pc:picChg>
        <pc:picChg chg="add del mod">
          <ac:chgData name="Katherine Giller" userId="1394d30d-1e91-4b64-8e5f-8e0fb5bd4f8c" providerId="ADAL" clId="{3B7F408D-AD7E-4CD6-B78F-1C48F4F27D1A}" dt="2024-07-23T20:58:06.845" v="487" actId="478"/>
          <ac:picMkLst>
            <pc:docMk/>
            <pc:sldMk cId="3494126583" sldId="937"/>
            <ac:picMk id="12" creationId="{95BFE781-3FE9-E373-4522-8BAAC1BF1728}"/>
          </ac:picMkLst>
        </pc:picChg>
        <pc:picChg chg="mod">
          <ac:chgData name="Katherine Giller" userId="1394d30d-1e91-4b64-8e5f-8e0fb5bd4f8c" providerId="ADAL" clId="{3B7F408D-AD7E-4CD6-B78F-1C48F4F27D1A}" dt="2024-07-23T20:57:57.608" v="484" actId="14826"/>
          <ac:picMkLst>
            <pc:docMk/>
            <pc:sldMk cId="3494126583" sldId="937"/>
            <ac:picMk id="14" creationId="{66726942-9398-1CB8-49B6-ECCE1437FA40}"/>
          </ac:picMkLst>
        </pc:picChg>
      </pc:sldChg>
      <pc:sldChg chg="modSp add mod">
        <pc:chgData name="Katherine Giller" userId="1394d30d-1e91-4b64-8e5f-8e0fb5bd4f8c" providerId="ADAL" clId="{3B7F408D-AD7E-4CD6-B78F-1C48F4F27D1A}" dt="2024-07-24T15:12:14.354" v="1791" actId="207"/>
        <pc:sldMkLst>
          <pc:docMk/>
          <pc:sldMk cId="3470174424" sldId="938"/>
        </pc:sldMkLst>
        <pc:spChg chg="mod">
          <ac:chgData name="Katherine Giller" userId="1394d30d-1e91-4b64-8e5f-8e0fb5bd4f8c" providerId="ADAL" clId="{3B7F408D-AD7E-4CD6-B78F-1C48F4F27D1A}" dt="2024-07-24T15:12:14.354" v="1791" actId="207"/>
          <ac:spMkLst>
            <pc:docMk/>
            <pc:sldMk cId="3470174424" sldId="938"/>
            <ac:spMk id="7" creationId="{2B13DD7D-7AEC-2E97-496E-FD4DD3501272}"/>
          </ac:spMkLst>
        </pc:spChg>
        <pc:spChg chg="mod">
          <ac:chgData name="Katherine Giller" userId="1394d30d-1e91-4b64-8e5f-8e0fb5bd4f8c" providerId="ADAL" clId="{3B7F408D-AD7E-4CD6-B78F-1C48F4F27D1A}" dt="2024-07-24T15:12:14.354" v="1791" actId="207"/>
          <ac:spMkLst>
            <pc:docMk/>
            <pc:sldMk cId="3470174424" sldId="938"/>
            <ac:spMk id="8" creationId="{FA61993E-7068-272A-ECE5-221B5E6D5E2C}"/>
          </ac:spMkLst>
        </pc:spChg>
      </pc:sldChg>
      <pc:sldChg chg="addSp delSp modSp add mod modNotesTx">
        <pc:chgData name="Katherine Giller" userId="1394d30d-1e91-4b64-8e5f-8e0fb5bd4f8c" providerId="ADAL" clId="{3B7F408D-AD7E-4CD6-B78F-1C48F4F27D1A}" dt="2024-07-25T17:34:51.834" v="1846"/>
        <pc:sldMkLst>
          <pc:docMk/>
          <pc:sldMk cId="2440162446" sldId="939"/>
        </pc:sldMkLst>
        <pc:spChg chg="mod">
          <ac:chgData name="Katherine Giller" userId="1394d30d-1e91-4b64-8e5f-8e0fb5bd4f8c" providerId="ADAL" clId="{3B7F408D-AD7E-4CD6-B78F-1C48F4F27D1A}" dt="2024-07-24T12:44:21.296" v="930" actId="20577"/>
          <ac:spMkLst>
            <pc:docMk/>
            <pc:sldMk cId="2440162446" sldId="939"/>
            <ac:spMk id="2" creationId="{C774A6B0-A37E-1EBA-75B5-4501D3023AA6}"/>
          </ac:spMkLst>
        </pc:spChg>
        <pc:spChg chg="add mod">
          <ac:chgData name="Katherine Giller" userId="1394d30d-1e91-4b64-8e5f-8e0fb5bd4f8c" providerId="ADAL" clId="{3B7F408D-AD7E-4CD6-B78F-1C48F4F27D1A}" dt="2024-07-24T15:11:14.285" v="1785" actId="207"/>
          <ac:spMkLst>
            <pc:docMk/>
            <pc:sldMk cId="2440162446" sldId="939"/>
            <ac:spMk id="3" creationId="{48B3578A-6FF5-DA18-1F86-FBCC3239E6A3}"/>
          </ac:spMkLst>
        </pc:spChg>
        <pc:spChg chg="add mod">
          <ac:chgData name="Katherine Giller" userId="1394d30d-1e91-4b64-8e5f-8e0fb5bd4f8c" providerId="ADAL" clId="{3B7F408D-AD7E-4CD6-B78F-1C48F4F27D1A}" dt="2024-07-24T15:11:21.921" v="1786" actId="207"/>
          <ac:spMkLst>
            <pc:docMk/>
            <pc:sldMk cId="2440162446" sldId="939"/>
            <ac:spMk id="5" creationId="{3F2BB3A6-B4B3-8315-6B07-058E3748E9A0}"/>
          </ac:spMkLst>
        </pc:spChg>
        <pc:spChg chg="del">
          <ac:chgData name="Katherine Giller" userId="1394d30d-1e91-4b64-8e5f-8e0fb5bd4f8c" providerId="ADAL" clId="{3B7F408D-AD7E-4CD6-B78F-1C48F4F27D1A}" dt="2024-07-24T12:44:26.977" v="931" actId="478"/>
          <ac:spMkLst>
            <pc:docMk/>
            <pc:sldMk cId="2440162446" sldId="939"/>
            <ac:spMk id="9" creationId="{13DF0A4D-2780-FB3F-880A-09299C91D4BE}"/>
          </ac:spMkLst>
        </pc:spChg>
        <pc:spChg chg="mod">
          <ac:chgData name="Katherine Giller" userId="1394d30d-1e91-4b64-8e5f-8e0fb5bd4f8c" providerId="ADAL" clId="{3B7F408D-AD7E-4CD6-B78F-1C48F4F27D1A}" dt="2024-07-24T15:11:21.921" v="1786" actId="207"/>
          <ac:spMkLst>
            <pc:docMk/>
            <pc:sldMk cId="2440162446" sldId="939"/>
            <ac:spMk id="10" creationId="{BCC72384-42CF-78C8-F986-EFA735EDFD6B}"/>
          </ac:spMkLst>
        </pc:spChg>
        <pc:spChg chg="del">
          <ac:chgData name="Katherine Giller" userId="1394d30d-1e91-4b64-8e5f-8e0fb5bd4f8c" providerId="ADAL" clId="{3B7F408D-AD7E-4CD6-B78F-1C48F4F27D1A}" dt="2024-07-24T14:32:56.970" v="936" actId="478"/>
          <ac:spMkLst>
            <pc:docMk/>
            <pc:sldMk cId="2440162446" sldId="939"/>
            <ac:spMk id="11" creationId="{BCAFD809-8984-585D-9357-97C54CB82E3A}"/>
          </ac:spMkLst>
        </pc:spChg>
        <pc:spChg chg="mod">
          <ac:chgData name="Katherine Giller" userId="1394d30d-1e91-4b64-8e5f-8e0fb5bd4f8c" providerId="ADAL" clId="{3B7F408D-AD7E-4CD6-B78F-1C48F4F27D1A}" dt="2024-07-24T15:11:21.921" v="1786" actId="207"/>
          <ac:spMkLst>
            <pc:docMk/>
            <pc:sldMk cId="2440162446" sldId="939"/>
            <ac:spMk id="12" creationId="{1CE54267-59EE-B934-64BB-091CF44FBCB4}"/>
          </ac:spMkLst>
        </pc:spChg>
        <pc:picChg chg="mod">
          <ac:chgData name="Katherine Giller" userId="1394d30d-1e91-4b64-8e5f-8e0fb5bd4f8c" providerId="ADAL" clId="{3B7F408D-AD7E-4CD6-B78F-1C48F4F27D1A}" dt="2024-07-25T17:34:51.834" v="1846"/>
          <ac:picMkLst>
            <pc:docMk/>
            <pc:sldMk cId="2440162446" sldId="939"/>
            <ac:picMk id="6" creationId="{F4540B7A-B17A-3242-1C7C-8F11FBE3E021}"/>
          </ac:picMkLst>
        </pc:picChg>
        <pc:picChg chg="mod">
          <ac:chgData name="Katherine Giller" userId="1394d30d-1e91-4b64-8e5f-8e0fb5bd4f8c" providerId="ADAL" clId="{3B7F408D-AD7E-4CD6-B78F-1C48F4F27D1A}" dt="2024-07-24T14:57:19.516" v="1523" actId="14100"/>
          <ac:picMkLst>
            <pc:docMk/>
            <pc:sldMk cId="2440162446" sldId="939"/>
            <ac:picMk id="7" creationId="{EE42BEC2-09EE-0197-CC5D-60CBDBF769C5}"/>
          </ac:picMkLst>
        </pc:picChg>
      </pc:sldChg>
      <pc:sldChg chg="modSp add mod modNotesTx">
        <pc:chgData name="Katherine Giller" userId="1394d30d-1e91-4b64-8e5f-8e0fb5bd4f8c" providerId="ADAL" clId="{3B7F408D-AD7E-4CD6-B78F-1C48F4F27D1A}" dt="2024-07-24T15:11:38.646" v="1787" actId="207"/>
        <pc:sldMkLst>
          <pc:docMk/>
          <pc:sldMk cId="389750901" sldId="940"/>
        </pc:sldMkLst>
        <pc:spChg chg="mod">
          <ac:chgData name="Katherine Giller" userId="1394d30d-1e91-4b64-8e5f-8e0fb5bd4f8c" providerId="ADAL" clId="{3B7F408D-AD7E-4CD6-B78F-1C48F4F27D1A}" dt="2024-07-24T14:37:30.544" v="1146" actId="20577"/>
          <ac:spMkLst>
            <pc:docMk/>
            <pc:sldMk cId="389750901" sldId="940"/>
            <ac:spMk id="2" creationId="{D9E57DFB-2196-ECBF-5CD2-7A6B92F54802}"/>
          </ac:spMkLst>
        </pc:spChg>
        <pc:spChg chg="mod">
          <ac:chgData name="Katherine Giller" userId="1394d30d-1e91-4b64-8e5f-8e0fb5bd4f8c" providerId="ADAL" clId="{3B7F408D-AD7E-4CD6-B78F-1C48F4F27D1A}" dt="2024-07-24T15:11:38.646" v="1787" actId="207"/>
          <ac:spMkLst>
            <pc:docMk/>
            <pc:sldMk cId="389750901" sldId="940"/>
            <ac:spMk id="7" creationId="{2B13DD7D-7AEC-2E97-496E-FD4DD3501272}"/>
          </ac:spMkLst>
        </pc:spChg>
        <pc:spChg chg="mod">
          <ac:chgData name="Katherine Giller" userId="1394d30d-1e91-4b64-8e5f-8e0fb5bd4f8c" providerId="ADAL" clId="{3B7F408D-AD7E-4CD6-B78F-1C48F4F27D1A}" dt="2024-07-24T15:11:38.646" v="1787" actId="207"/>
          <ac:spMkLst>
            <pc:docMk/>
            <pc:sldMk cId="389750901" sldId="940"/>
            <ac:spMk id="8" creationId="{FA61993E-7068-272A-ECE5-221B5E6D5E2C}"/>
          </ac:spMkLst>
        </pc:spChg>
        <pc:picChg chg="mod">
          <ac:chgData name="Katherine Giller" userId="1394d30d-1e91-4b64-8e5f-8e0fb5bd4f8c" providerId="ADAL" clId="{3B7F408D-AD7E-4CD6-B78F-1C48F4F27D1A}" dt="2024-07-24T14:40:45.151" v="1214" actId="12788"/>
          <ac:picMkLst>
            <pc:docMk/>
            <pc:sldMk cId="389750901" sldId="940"/>
            <ac:picMk id="6" creationId="{DACB6E8F-1D49-0842-7B79-E8B09D6561DC}"/>
          </ac:picMkLst>
        </pc:picChg>
      </pc:sldChg>
      <pc:sldChg chg="add del">
        <pc:chgData name="Katherine Giller" userId="1394d30d-1e91-4b64-8e5f-8e0fb5bd4f8c" providerId="ADAL" clId="{3B7F408D-AD7E-4CD6-B78F-1C48F4F27D1A}" dt="2024-07-24T14:37:16.076" v="1137"/>
        <pc:sldMkLst>
          <pc:docMk/>
          <pc:sldMk cId="3057783781" sldId="940"/>
        </pc:sldMkLst>
      </pc:sldChg>
      <pc:sldChg chg="addSp delSp modSp add mod modNotesTx">
        <pc:chgData name="Katherine Giller" userId="1394d30d-1e91-4b64-8e5f-8e0fb5bd4f8c" providerId="ADAL" clId="{3B7F408D-AD7E-4CD6-B78F-1C48F4F27D1A}" dt="2024-07-24T15:11:47.151" v="1788" actId="207"/>
        <pc:sldMkLst>
          <pc:docMk/>
          <pc:sldMk cId="414688075" sldId="941"/>
        </pc:sldMkLst>
        <pc:spChg chg="mod">
          <ac:chgData name="Katherine Giller" userId="1394d30d-1e91-4b64-8e5f-8e0fb5bd4f8c" providerId="ADAL" clId="{3B7F408D-AD7E-4CD6-B78F-1C48F4F27D1A}" dt="2024-07-24T14:51:21.635" v="1468" actId="20577"/>
          <ac:spMkLst>
            <pc:docMk/>
            <pc:sldMk cId="414688075" sldId="941"/>
            <ac:spMk id="2" creationId="{D9E57DFB-2196-ECBF-5CD2-7A6B92F54802}"/>
          </ac:spMkLst>
        </pc:spChg>
        <pc:spChg chg="add mod">
          <ac:chgData name="Katherine Giller" userId="1394d30d-1e91-4b64-8e5f-8e0fb5bd4f8c" providerId="ADAL" clId="{3B7F408D-AD7E-4CD6-B78F-1C48F4F27D1A}" dt="2024-07-24T15:11:47.151" v="1788" actId="207"/>
          <ac:spMkLst>
            <pc:docMk/>
            <pc:sldMk cId="414688075" sldId="941"/>
            <ac:spMk id="3" creationId="{4481DB32-6A62-24C9-0C8F-2D36D3A6CA8A}"/>
          </ac:spMkLst>
        </pc:spChg>
        <pc:spChg chg="add mod">
          <ac:chgData name="Katherine Giller" userId="1394d30d-1e91-4b64-8e5f-8e0fb5bd4f8c" providerId="ADAL" clId="{3B7F408D-AD7E-4CD6-B78F-1C48F4F27D1A}" dt="2024-07-24T15:11:47.151" v="1788" actId="207"/>
          <ac:spMkLst>
            <pc:docMk/>
            <pc:sldMk cId="414688075" sldId="941"/>
            <ac:spMk id="5" creationId="{F246A26C-7244-109F-E681-735FD5541CFE}"/>
          </ac:spMkLst>
        </pc:spChg>
        <pc:spChg chg="del mod">
          <ac:chgData name="Katherine Giller" userId="1394d30d-1e91-4b64-8e5f-8e0fb5bd4f8c" providerId="ADAL" clId="{3B7F408D-AD7E-4CD6-B78F-1C48F4F27D1A}" dt="2024-07-24T14:48:15.158" v="1350" actId="478"/>
          <ac:spMkLst>
            <pc:docMk/>
            <pc:sldMk cId="414688075" sldId="941"/>
            <ac:spMk id="7" creationId="{2B13DD7D-7AEC-2E97-496E-FD4DD3501272}"/>
          </ac:spMkLst>
        </pc:spChg>
        <pc:spChg chg="mod">
          <ac:chgData name="Katherine Giller" userId="1394d30d-1e91-4b64-8e5f-8e0fb5bd4f8c" providerId="ADAL" clId="{3B7F408D-AD7E-4CD6-B78F-1C48F4F27D1A}" dt="2024-07-24T15:11:47.151" v="1788" actId="207"/>
          <ac:spMkLst>
            <pc:docMk/>
            <pc:sldMk cId="414688075" sldId="941"/>
            <ac:spMk id="8" creationId="{FA61993E-7068-272A-ECE5-221B5E6D5E2C}"/>
          </ac:spMkLst>
        </pc:spChg>
        <pc:spChg chg="add del mod">
          <ac:chgData name="Katherine Giller" userId="1394d30d-1e91-4b64-8e5f-8e0fb5bd4f8c" providerId="ADAL" clId="{3B7F408D-AD7E-4CD6-B78F-1C48F4F27D1A}" dt="2024-07-24T14:50:03.661" v="1397" actId="478"/>
          <ac:spMkLst>
            <pc:docMk/>
            <pc:sldMk cId="414688075" sldId="941"/>
            <ac:spMk id="9" creationId="{2F83D1C1-E875-F095-EF1D-6C3419DD191B}"/>
          </ac:spMkLst>
        </pc:spChg>
        <pc:spChg chg="add del mod">
          <ac:chgData name="Katherine Giller" userId="1394d30d-1e91-4b64-8e5f-8e0fb5bd4f8c" providerId="ADAL" clId="{3B7F408D-AD7E-4CD6-B78F-1C48F4F27D1A}" dt="2024-07-24T14:50:06.509" v="1398" actId="478"/>
          <ac:spMkLst>
            <pc:docMk/>
            <pc:sldMk cId="414688075" sldId="941"/>
            <ac:spMk id="10" creationId="{5D7074C3-C9AF-8E39-F34E-FDBD143967CC}"/>
          </ac:spMkLst>
        </pc:spChg>
        <pc:spChg chg="add mod">
          <ac:chgData name="Katherine Giller" userId="1394d30d-1e91-4b64-8e5f-8e0fb5bd4f8c" providerId="ADAL" clId="{3B7F408D-AD7E-4CD6-B78F-1C48F4F27D1A}" dt="2024-07-24T15:11:47.151" v="1788" actId="207"/>
          <ac:spMkLst>
            <pc:docMk/>
            <pc:sldMk cId="414688075" sldId="941"/>
            <ac:spMk id="11" creationId="{3BB09BE3-E1E3-CB9C-37D0-73BB9A193609}"/>
          </ac:spMkLst>
        </pc:spChg>
        <pc:spChg chg="add del mod">
          <ac:chgData name="Katherine Giller" userId="1394d30d-1e91-4b64-8e5f-8e0fb5bd4f8c" providerId="ADAL" clId="{3B7F408D-AD7E-4CD6-B78F-1C48F4F27D1A}" dt="2024-07-24T15:06:48.902" v="1745" actId="478"/>
          <ac:spMkLst>
            <pc:docMk/>
            <pc:sldMk cId="414688075" sldId="941"/>
            <ac:spMk id="12" creationId="{809E5E31-648B-B89E-DCB7-0139C00972AD}"/>
          </ac:spMkLst>
        </pc:spChg>
        <pc:spChg chg="add mod">
          <ac:chgData name="Katherine Giller" userId="1394d30d-1e91-4b64-8e5f-8e0fb5bd4f8c" providerId="ADAL" clId="{3B7F408D-AD7E-4CD6-B78F-1C48F4F27D1A}" dt="2024-07-24T14:50:55.755" v="1450"/>
          <ac:spMkLst>
            <pc:docMk/>
            <pc:sldMk cId="414688075" sldId="941"/>
            <ac:spMk id="13" creationId="{B7651227-F361-5423-EC87-98F4300D1E65}"/>
          </ac:spMkLst>
        </pc:spChg>
        <pc:spChg chg="add mod">
          <ac:chgData name="Katherine Giller" userId="1394d30d-1e91-4b64-8e5f-8e0fb5bd4f8c" providerId="ADAL" clId="{3B7F408D-AD7E-4CD6-B78F-1C48F4F27D1A}" dt="2024-07-24T15:11:47.151" v="1788" actId="207"/>
          <ac:spMkLst>
            <pc:docMk/>
            <pc:sldMk cId="414688075" sldId="941"/>
            <ac:spMk id="14" creationId="{FDA30FD5-387A-C930-59B1-4053C4D778C9}"/>
          </ac:spMkLst>
        </pc:spChg>
        <pc:picChg chg="mod">
          <ac:chgData name="Katherine Giller" userId="1394d30d-1e91-4b64-8e5f-8e0fb5bd4f8c" providerId="ADAL" clId="{3B7F408D-AD7E-4CD6-B78F-1C48F4F27D1A}" dt="2024-07-24T14:47:01.786" v="1270" actId="14826"/>
          <ac:picMkLst>
            <pc:docMk/>
            <pc:sldMk cId="414688075" sldId="941"/>
            <ac:picMk id="6" creationId="{DACB6E8F-1D49-0842-7B79-E8B09D6561DC}"/>
          </ac:picMkLst>
        </pc:picChg>
      </pc:sldChg>
      <pc:sldChg chg="addSp delSp modSp add mod modNotesTx">
        <pc:chgData name="Katherine Giller" userId="1394d30d-1e91-4b64-8e5f-8e0fb5bd4f8c" providerId="ADAL" clId="{3B7F408D-AD7E-4CD6-B78F-1C48F4F27D1A}" dt="2024-07-24T15:11:55.311" v="1789" actId="207"/>
        <pc:sldMkLst>
          <pc:docMk/>
          <pc:sldMk cId="2504706552" sldId="942"/>
        </pc:sldMkLst>
        <pc:spChg chg="mod">
          <ac:chgData name="Katherine Giller" userId="1394d30d-1e91-4b64-8e5f-8e0fb5bd4f8c" providerId="ADAL" clId="{3B7F408D-AD7E-4CD6-B78F-1C48F4F27D1A}" dt="2024-07-24T15:00:40.075" v="1609" actId="20577"/>
          <ac:spMkLst>
            <pc:docMk/>
            <pc:sldMk cId="2504706552" sldId="942"/>
            <ac:spMk id="2" creationId="{D9E57DFB-2196-ECBF-5CD2-7A6B92F54802}"/>
          </ac:spMkLst>
        </pc:spChg>
        <pc:spChg chg="mod">
          <ac:chgData name="Katherine Giller" userId="1394d30d-1e91-4b64-8e5f-8e0fb5bd4f8c" providerId="ADAL" clId="{3B7F408D-AD7E-4CD6-B78F-1C48F4F27D1A}" dt="2024-07-24T15:11:55.311" v="1789" actId="207"/>
          <ac:spMkLst>
            <pc:docMk/>
            <pc:sldMk cId="2504706552" sldId="942"/>
            <ac:spMk id="3" creationId="{4481DB32-6A62-24C9-0C8F-2D36D3A6CA8A}"/>
          </ac:spMkLst>
        </pc:spChg>
        <pc:spChg chg="mod">
          <ac:chgData name="Katherine Giller" userId="1394d30d-1e91-4b64-8e5f-8e0fb5bd4f8c" providerId="ADAL" clId="{3B7F408D-AD7E-4CD6-B78F-1C48F4F27D1A}" dt="2024-07-24T15:11:55.311" v="1789" actId="207"/>
          <ac:spMkLst>
            <pc:docMk/>
            <pc:sldMk cId="2504706552" sldId="942"/>
            <ac:spMk id="5" creationId="{F246A26C-7244-109F-E681-735FD5541CFE}"/>
          </ac:spMkLst>
        </pc:spChg>
        <pc:spChg chg="add mod">
          <ac:chgData name="Katherine Giller" userId="1394d30d-1e91-4b64-8e5f-8e0fb5bd4f8c" providerId="ADAL" clId="{3B7F408D-AD7E-4CD6-B78F-1C48F4F27D1A}" dt="2024-07-24T15:11:55.311" v="1789" actId="207"/>
          <ac:spMkLst>
            <pc:docMk/>
            <pc:sldMk cId="2504706552" sldId="942"/>
            <ac:spMk id="7" creationId="{3F427438-B41B-9322-C386-EF8F7E5417F3}"/>
          </ac:spMkLst>
        </pc:spChg>
        <pc:spChg chg="del">
          <ac:chgData name="Katherine Giller" userId="1394d30d-1e91-4b64-8e5f-8e0fb5bd4f8c" providerId="ADAL" clId="{3B7F408D-AD7E-4CD6-B78F-1C48F4F27D1A}" dt="2024-07-24T14:59:18.364" v="1543" actId="478"/>
          <ac:spMkLst>
            <pc:docMk/>
            <pc:sldMk cId="2504706552" sldId="942"/>
            <ac:spMk id="8" creationId="{FA61993E-7068-272A-ECE5-221B5E6D5E2C}"/>
          </ac:spMkLst>
        </pc:spChg>
        <pc:spChg chg="mod">
          <ac:chgData name="Katherine Giller" userId="1394d30d-1e91-4b64-8e5f-8e0fb5bd4f8c" providerId="ADAL" clId="{3B7F408D-AD7E-4CD6-B78F-1C48F4F27D1A}" dt="2024-07-24T15:11:55.311" v="1789" actId="207"/>
          <ac:spMkLst>
            <pc:docMk/>
            <pc:sldMk cId="2504706552" sldId="942"/>
            <ac:spMk id="11" creationId="{3BB09BE3-E1E3-CB9C-37D0-73BB9A193609}"/>
          </ac:spMkLst>
        </pc:spChg>
        <pc:spChg chg="del mod">
          <ac:chgData name="Katherine Giller" userId="1394d30d-1e91-4b64-8e5f-8e0fb5bd4f8c" providerId="ADAL" clId="{3B7F408D-AD7E-4CD6-B78F-1C48F4F27D1A}" dt="2024-07-24T15:05:43.862" v="1742" actId="478"/>
          <ac:spMkLst>
            <pc:docMk/>
            <pc:sldMk cId="2504706552" sldId="942"/>
            <ac:spMk id="12" creationId="{809E5E31-648B-B89E-DCB7-0139C00972AD}"/>
          </ac:spMkLst>
        </pc:spChg>
        <pc:picChg chg="mod">
          <ac:chgData name="Katherine Giller" userId="1394d30d-1e91-4b64-8e5f-8e0fb5bd4f8c" providerId="ADAL" clId="{3B7F408D-AD7E-4CD6-B78F-1C48F4F27D1A}" dt="2024-07-24T14:55:45.578" v="1475" actId="1076"/>
          <ac:picMkLst>
            <pc:docMk/>
            <pc:sldMk cId="2504706552" sldId="942"/>
            <ac:picMk id="6" creationId="{DACB6E8F-1D49-0842-7B79-E8B09D6561DC}"/>
          </ac:picMkLst>
        </pc:picChg>
      </pc:sldChg>
      <pc:sldChg chg="addSp delSp modSp add mod ord modNotesTx">
        <pc:chgData name="Katherine Giller" userId="1394d30d-1e91-4b64-8e5f-8e0fb5bd4f8c" providerId="ADAL" clId="{3B7F408D-AD7E-4CD6-B78F-1C48F4F27D1A}" dt="2024-07-25T16:37:15.403" v="1843" actId="1076"/>
        <pc:sldMkLst>
          <pc:docMk/>
          <pc:sldMk cId="1900601969" sldId="943"/>
        </pc:sldMkLst>
        <pc:spChg chg="mod">
          <ac:chgData name="Katherine Giller" userId="1394d30d-1e91-4b64-8e5f-8e0fb5bd4f8c" providerId="ADAL" clId="{3B7F408D-AD7E-4CD6-B78F-1C48F4F27D1A}" dt="2024-07-25T16:36:03.249" v="1811" actId="20577"/>
          <ac:spMkLst>
            <pc:docMk/>
            <pc:sldMk cId="1900601969" sldId="943"/>
            <ac:spMk id="2" creationId="{D9E57DFB-2196-ECBF-5CD2-7A6B92F54802}"/>
          </ac:spMkLst>
        </pc:spChg>
        <pc:spChg chg="add mod">
          <ac:chgData name="Katherine Giller" userId="1394d30d-1e91-4b64-8e5f-8e0fb5bd4f8c" providerId="ADAL" clId="{3B7F408D-AD7E-4CD6-B78F-1C48F4F27D1A}" dt="2024-07-24T15:12:03.544" v="1790" actId="207"/>
          <ac:spMkLst>
            <pc:docMk/>
            <pc:sldMk cId="1900601969" sldId="943"/>
            <ac:spMk id="3" creationId="{3D3969D8-0E19-890A-D9EE-4DF627543794}"/>
          </ac:spMkLst>
        </pc:spChg>
        <pc:spChg chg="add mod">
          <ac:chgData name="Katherine Giller" userId="1394d30d-1e91-4b64-8e5f-8e0fb5bd4f8c" providerId="ADAL" clId="{3B7F408D-AD7E-4CD6-B78F-1C48F4F27D1A}" dt="2024-07-24T15:12:03.544" v="1790" actId="207"/>
          <ac:spMkLst>
            <pc:docMk/>
            <pc:sldMk cId="1900601969" sldId="943"/>
            <ac:spMk id="5" creationId="{CEDBFAD4-315D-E2CE-BF94-AAB1EAC66B3A}"/>
          </ac:spMkLst>
        </pc:spChg>
        <pc:spChg chg="del mod">
          <ac:chgData name="Katherine Giller" userId="1394d30d-1e91-4b64-8e5f-8e0fb5bd4f8c" providerId="ADAL" clId="{3B7F408D-AD7E-4CD6-B78F-1C48F4F27D1A}" dt="2024-07-24T15:02:55.373" v="1618" actId="478"/>
          <ac:spMkLst>
            <pc:docMk/>
            <pc:sldMk cId="1900601969" sldId="943"/>
            <ac:spMk id="7" creationId="{2B13DD7D-7AEC-2E97-496E-FD4DD3501272}"/>
          </ac:spMkLst>
        </pc:spChg>
        <pc:spChg chg="add mod">
          <ac:chgData name="Katherine Giller" userId="1394d30d-1e91-4b64-8e5f-8e0fb5bd4f8c" providerId="ADAL" clId="{3B7F408D-AD7E-4CD6-B78F-1C48F4F27D1A}" dt="2024-07-25T16:37:15.403" v="1843" actId="1076"/>
          <ac:spMkLst>
            <pc:docMk/>
            <pc:sldMk cId="1900601969" sldId="943"/>
            <ac:spMk id="7" creationId="{D201E1B9-A995-C9F3-68B6-0357E85DB58A}"/>
          </ac:spMkLst>
        </pc:spChg>
        <pc:spChg chg="mod">
          <ac:chgData name="Katherine Giller" userId="1394d30d-1e91-4b64-8e5f-8e0fb5bd4f8c" providerId="ADAL" clId="{3B7F408D-AD7E-4CD6-B78F-1C48F4F27D1A}" dt="2024-07-24T15:12:03.544" v="1790" actId="207"/>
          <ac:spMkLst>
            <pc:docMk/>
            <pc:sldMk cId="1900601969" sldId="943"/>
            <ac:spMk id="8" creationId="{FA61993E-7068-272A-ECE5-221B5E6D5E2C}"/>
          </ac:spMkLst>
        </pc:spChg>
        <pc:picChg chg="mod">
          <ac:chgData name="Katherine Giller" userId="1394d30d-1e91-4b64-8e5f-8e0fb5bd4f8c" providerId="ADAL" clId="{3B7F408D-AD7E-4CD6-B78F-1C48F4F27D1A}" dt="2024-07-24T15:02:49.949" v="1616" actId="1076"/>
          <ac:picMkLst>
            <pc:docMk/>
            <pc:sldMk cId="1900601969" sldId="943"/>
            <ac:picMk id="6" creationId="{DACB6E8F-1D49-0842-7B79-E8B09D6561DC}"/>
          </ac:picMkLst>
        </pc:picChg>
      </pc:sldChg>
    </pc:docChg>
  </pc:docChgLst>
  <pc:docChgLst>
    <pc:chgData name="Jennifer Lambert" userId="317b9180-3810-467b-b3ac-d8c553a34048" providerId="ADAL" clId="{99B4046E-4803-4738-B3D8-640B1FDAD44C}"/>
    <pc:docChg chg="">
      <pc:chgData name="Jennifer Lambert" userId="317b9180-3810-467b-b3ac-d8c553a34048" providerId="ADAL" clId="{99B4046E-4803-4738-B3D8-640B1FDAD44C}" dt="2024-07-30T20:24:19.959" v="0"/>
      <pc:docMkLst>
        <pc:docMk/>
      </pc:docMkLst>
      <pc:sldChg chg="addCm">
        <pc:chgData name="Jennifer Lambert" userId="317b9180-3810-467b-b3ac-d8c553a34048" providerId="ADAL" clId="{99B4046E-4803-4738-B3D8-640B1FDAD44C}" dt="2024-07-30T20:24:19.959" v="0"/>
        <pc:sldMkLst>
          <pc:docMk/>
          <pc:sldMk cId="490161659" sldId="934"/>
        </pc:sldMkLst>
        <pc:extLst>
          <p:ext xmlns:p="http://schemas.openxmlformats.org/presentationml/2006/main" uri="{D6D511B9-2390-475A-947B-AFAB55BFBCF1}">
            <pc226:cmChg xmlns:pc226="http://schemas.microsoft.com/office/powerpoint/2022/06/main/command" chg="add">
              <pc226:chgData name="Jennifer Lambert" userId="317b9180-3810-467b-b3ac-d8c553a34048" providerId="ADAL" clId="{99B4046E-4803-4738-B3D8-640B1FDAD44C}" dt="2024-07-30T20:24:19.959" v="0"/>
              <pc2:cmMkLst xmlns:pc2="http://schemas.microsoft.com/office/powerpoint/2019/9/main/command">
                <pc:docMk/>
                <pc:sldMk cId="490161659" sldId="934"/>
                <pc2:cmMk id="{E1A1F3CE-90D1-4CAA-9DB7-9D8DBF9A89DF}"/>
              </pc2:cmMkLst>
            </pc226:cmChg>
          </p:ext>
        </pc:extLst>
      </pc:sldChg>
    </pc:docChg>
  </pc:docChgLst>
  <pc:docChgLst>
    <pc:chgData name="Katherine Giller" userId="1394d30d-1e91-4b64-8e5f-8e0fb5bd4f8c" providerId="ADAL" clId="{60FBE765-C7F4-43FB-AE78-FD796EC83D44}"/>
    <pc:docChg chg="modSld">
      <pc:chgData name="Katherine Giller" userId="1394d30d-1e91-4b64-8e5f-8e0fb5bd4f8c" providerId="ADAL" clId="{60FBE765-C7F4-43FB-AE78-FD796EC83D44}" dt="2024-07-03T12:27:17.313" v="24" actId="20577"/>
      <pc:docMkLst>
        <pc:docMk/>
      </pc:docMkLst>
      <pc:sldChg chg="modNotesTx">
        <pc:chgData name="Katherine Giller" userId="1394d30d-1e91-4b64-8e5f-8e0fb5bd4f8c" providerId="ADAL" clId="{60FBE765-C7F4-43FB-AE78-FD796EC83D44}" dt="2024-07-02T15:24:26.425" v="1" actId="6549"/>
        <pc:sldMkLst>
          <pc:docMk/>
          <pc:sldMk cId="1881163538" sldId="262"/>
        </pc:sldMkLst>
      </pc:sldChg>
      <pc:sldChg chg="modNotesTx">
        <pc:chgData name="Katherine Giller" userId="1394d30d-1e91-4b64-8e5f-8e0fb5bd4f8c" providerId="ADAL" clId="{60FBE765-C7F4-43FB-AE78-FD796EC83D44}" dt="2024-07-02T15:24:45.275" v="2"/>
        <pc:sldMkLst>
          <pc:docMk/>
          <pc:sldMk cId="1586869817" sldId="908"/>
        </pc:sldMkLst>
      </pc:sldChg>
      <pc:sldChg chg="modNotesTx">
        <pc:chgData name="Katherine Giller" userId="1394d30d-1e91-4b64-8e5f-8e0fb5bd4f8c" providerId="ADAL" clId="{60FBE765-C7F4-43FB-AE78-FD796EC83D44}" dt="2024-07-03T12:26:55.713" v="12" actId="20577"/>
        <pc:sldMkLst>
          <pc:docMk/>
          <pc:sldMk cId="3449609324" sldId="909"/>
        </pc:sldMkLst>
      </pc:sldChg>
      <pc:sldChg chg="modNotesTx">
        <pc:chgData name="Katherine Giller" userId="1394d30d-1e91-4b64-8e5f-8e0fb5bd4f8c" providerId="ADAL" clId="{60FBE765-C7F4-43FB-AE78-FD796EC83D44}" dt="2024-07-03T12:27:17.313" v="24" actId="20577"/>
        <pc:sldMkLst>
          <pc:docMk/>
          <pc:sldMk cId="3706588026" sldId="917"/>
        </pc:sldMkLst>
      </pc:sldChg>
      <pc:sldChg chg="modNotesTx">
        <pc:chgData name="Katherine Giller" userId="1394d30d-1e91-4b64-8e5f-8e0fb5bd4f8c" providerId="ADAL" clId="{60FBE765-C7F4-43FB-AE78-FD796EC83D44}" dt="2024-07-03T12:27:09.842" v="18" actId="20577"/>
        <pc:sldMkLst>
          <pc:docMk/>
          <pc:sldMk cId="1800802309" sldId="9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B13DD32-2A02-4CEF-B0C9-7C2761E98E99}" type="datetimeFigureOut">
              <a:rPr lang="en-US" smtClean="0"/>
              <a:t>8/15/2024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255F1D1-FB35-435E-9D78-2248451254AF}" type="slidenum">
              <a:rPr lang="en-US" smtClean="0"/>
              <a:t>‹#›</a:t>
            </a:fld>
            <a:endParaRPr lang="en-US"/>
          </a:p>
        </p:txBody>
      </p:sp>
    </p:spTree>
    <p:extLst>
      <p:ext uri="{BB962C8B-B14F-4D97-AF65-F5344CB8AC3E}">
        <p14:creationId xmlns:p14="http://schemas.microsoft.com/office/powerpoint/2010/main" val="230403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D6C48D-DA1A-DE48-A0C0-98E35C898B9E}" type="datetimeFigureOut">
              <a:rPr lang="en-US" smtClean="0"/>
              <a:t>8/15/2024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162E84-1261-3642-A29E-F77B11507CA4}" type="slidenum">
              <a:rPr lang="en-US" smtClean="0"/>
              <a:t>‹#›</a:t>
            </a:fld>
            <a:endParaRPr lang="en-US"/>
          </a:p>
        </p:txBody>
      </p:sp>
    </p:spTree>
    <p:extLst>
      <p:ext uri="{BB962C8B-B14F-4D97-AF65-F5344CB8AC3E}">
        <p14:creationId xmlns:p14="http://schemas.microsoft.com/office/powerpoint/2010/main" val="139883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HRSA Data Collection Platform webinar for the </a:t>
            </a:r>
            <a:r>
              <a:rPr lang="en-US" sz="1800" kern="0" dirty="0">
                <a:solidFill>
                  <a:srgbClr val="000000"/>
                </a:solidFill>
                <a:effectLst/>
                <a:highlight>
                  <a:srgbClr val="FFFFFF"/>
                </a:highlight>
                <a:latin typeface="Calibri" panose="020F0502020204030204" pitchFamily="34" charset="0"/>
                <a:ea typeface="Calibri" panose="020F0502020204030204" pitchFamily="34" charset="0"/>
              </a:rPr>
              <a:t>Medicare Hospital Flexibility </a:t>
            </a:r>
            <a:r>
              <a:rPr lang="en-US" sz="1800" kern="0" dirty="0">
                <a:effectLst/>
                <a:latin typeface="Segoe UI" panose="020B0502040204020203" pitchFamily="34" charset="0"/>
                <a:ea typeface="Calibri" panose="020F0502020204030204" pitchFamily="34" charset="0"/>
                <a:cs typeface="Calibri" panose="020F0502020204030204" pitchFamily="34" charset="0"/>
              </a:rPr>
              <a:t>(FLEX) </a:t>
            </a:r>
            <a:r>
              <a:rPr lang="en-US" dirty="0"/>
              <a:t>grantees! My name is Katherine and I’ll be your facilitator today. I also have some of our project team to help with questions. </a:t>
            </a:r>
          </a:p>
          <a:p>
            <a:endParaRPr lang="en-US" dirty="0"/>
          </a:p>
          <a:p>
            <a:r>
              <a:rPr lang="en-US" dirty="0"/>
              <a:t>Today we’ll walk you through the new system, the HRSA Data Collection Platform. For some, completing the Performance Report may be brand new. And for others who have had grants previously, this new system is replacing the old EHBs PIMS, where you previously completed your Performance Reports. </a:t>
            </a:r>
          </a:p>
          <a:p>
            <a:endParaRPr lang="en-US" dirty="0"/>
          </a:p>
          <a:p>
            <a:r>
              <a:rPr lang="en-US" dirty="0"/>
              <a:t>We will walk through screenshots of the system and provide live demos throughout. Please note as we go through we have some test information that may look different than what you see.  When you log into your account, you will only see the program and grant that you are associated with.</a:t>
            </a:r>
          </a:p>
          <a:p>
            <a:endParaRPr lang="en-US" dirty="0"/>
          </a:p>
          <a:p>
            <a:r>
              <a:rPr lang="en-US" dirty="0"/>
              <a:t>At the end, we’ll also answer your questions. </a:t>
            </a:r>
          </a:p>
          <a:p>
            <a:r>
              <a:rPr lang="en-US" dirty="0"/>
              <a:t>Throughout the presentation, please put your questions in the chat box and we will do our best to get through all the questions.  </a:t>
            </a:r>
          </a:p>
        </p:txBody>
      </p:sp>
      <p:sp>
        <p:nvSpPr>
          <p:cNvPr id="4" name="Slide Number Placeholder 3"/>
          <p:cNvSpPr>
            <a:spLocks noGrp="1"/>
          </p:cNvSpPr>
          <p:nvPr>
            <p:ph type="sldNum" sz="quarter" idx="5"/>
          </p:nvPr>
        </p:nvSpPr>
        <p:spPr/>
        <p:txBody>
          <a:bodyPr/>
          <a:lstStyle/>
          <a:p>
            <a:fld id="{B4162E84-1261-3642-A29E-F77B11507CA4}" type="slidenum">
              <a:rPr lang="en-US" smtClean="0"/>
              <a:t>1</a:t>
            </a:fld>
            <a:endParaRPr lang="en-US"/>
          </a:p>
        </p:txBody>
      </p:sp>
    </p:spTree>
    <p:extLst>
      <p:ext uri="{BB962C8B-B14F-4D97-AF65-F5344CB8AC3E}">
        <p14:creationId xmlns:p14="http://schemas.microsoft.com/office/powerpoint/2010/main" val="201771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Performance Reports page, you can select different list views to find reports in different statuses. </a:t>
            </a:r>
          </a:p>
          <a:p>
            <a:endParaRPr lang="en-US" dirty="0"/>
          </a:p>
          <a:p>
            <a:r>
              <a:rPr lang="en-US" dirty="0"/>
              <a:t>The page defaults to Recently Viewed, but click the arrow next to Recently Viewed to select a different list view. You can also set a different view as the default using the pin.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Search box to search for specific performance reports by tracking ID or status</a:t>
            </a:r>
          </a:p>
          <a:p>
            <a:endParaRPr lang="en-US" dirty="0"/>
          </a:p>
          <a:p>
            <a:r>
              <a:rPr lang="en-US" dirty="0"/>
              <a:t>The </a:t>
            </a:r>
            <a:r>
              <a:rPr lang="en-US" b="1" dirty="0"/>
              <a:t>Approved Reports </a:t>
            </a:r>
            <a:r>
              <a:rPr lang="en-US" dirty="0"/>
              <a:t>list view displays reports that the HRSA Project Officer has approved, and are in Approved status</a:t>
            </a:r>
          </a:p>
          <a:p>
            <a:endParaRPr lang="en-US" dirty="0"/>
          </a:p>
          <a:p>
            <a:r>
              <a:rPr lang="en-US" b="1" dirty="0"/>
              <a:t>Change Requested Reports </a:t>
            </a:r>
            <a:r>
              <a:rPr lang="en-US" dirty="0"/>
              <a:t>list view displays reports the HRSA PO has returned for updates. They are in change requested status, and must be updated and resubmitted. </a:t>
            </a:r>
          </a:p>
          <a:p>
            <a:endParaRPr lang="en-US" dirty="0"/>
          </a:p>
          <a:p>
            <a:r>
              <a:rPr lang="en-US" dirty="0"/>
              <a:t>The </a:t>
            </a:r>
            <a:r>
              <a:rPr lang="en-US" b="1" dirty="0"/>
              <a:t>In Progress Reports </a:t>
            </a:r>
            <a:r>
              <a:rPr lang="en-US" dirty="0"/>
              <a:t>list view displays reports that have not been started or are in progress and have not been submitted. These are in Not Started or In Progress status. </a:t>
            </a:r>
          </a:p>
          <a:p>
            <a:endParaRPr lang="en-US" dirty="0"/>
          </a:p>
          <a:p>
            <a:r>
              <a:rPr lang="en-US" b="1" dirty="0"/>
              <a:t>Recently Viewed </a:t>
            </a:r>
            <a:r>
              <a:rPr lang="en-US" dirty="0"/>
              <a:t>list view displays reports that you accessed recently. </a:t>
            </a:r>
          </a:p>
          <a:p>
            <a:endParaRPr lang="en-US" dirty="0"/>
          </a:p>
          <a:p>
            <a:r>
              <a:rPr lang="en-US" dirty="0"/>
              <a:t>And,</a:t>
            </a:r>
            <a:r>
              <a:rPr lang="en-US" b="1" dirty="0"/>
              <a:t> Submitted </a:t>
            </a:r>
            <a:r>
              <a:rPr lang="en-US" dirty="0"/>
              <a:t>list view display reports that have been submitted to HRSA for review, and have not been approved or change requested yet. </a:t>
            </a:r>
          </a:p>
        </p:txBody>
      </p:sp>
      <p:sp>
        <p:nvSpPr>
          <p:cNvPr id="4" name="Slide Number Placeholder 3"/>
          <p:cNvSpPr>
            <a:spLocks noGrp="1"/>
          </p:cNvSpPr>
          <p:nvPr>
            <p:ph type="sldNum" sz="quarter" idx="5"/>
          </p:nvPr>
        </p:nvSpPr>
        <p:spPr/>
        <p:txBody>
          <a:bodyPr/>
          <a:lstStyle/>
          <a:p>
            <a:fld id="{B4162E84-1261-3642-A29E-F77B11507CA4}" type="slidenum">
              <a:rPr lang="en-US" smtClean="0"/>
              <a:t>10</a:t>
            </a:fld>
            <a:endParaRPr lang="en-US"/>
          </a:p>
        </p:txBody>
      </p:sp>
    </p:spTree>
    <p:extLst>
      <p:ext uri="{BB962C8B-B14F-4D97-AF65-F5344CB8AC3E}">
        <p14:creationId xmlns:p14="http://schemas.microsoft.com/office/powerpoint/2010/main" val="51993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opening the performance report: </a:t>
            </a:r>
          </a:p>
          <a:p>
            <a:endParaRPr lang="en-US" dirty="0"/>
          </a:p>
          <a:p>
            <a:r>
              <a:rPr lang="en-US" dirty="0"/>
              <a:t>You can view the Tracking ID, details about the grant and performance report, including Submitted date and Review Status. </a:t>
            </a:r>
          </a:p>
          <a:p>
            <a:endParaRPr lang="en-US" dirty="0"/>
          </a:p>
          <a:p>
            <a:r>
              <a:rPr lang="en-US" dirty="0"/>
              <a:t>In the Grantee Data Entry section, you can see the status for each form – not started, in progress, or complete. Note, this is different than the status for the performance report at a whole.</a:t>
            </a:r>
          </a:p>
          <a:p>
            <a:endParaRPr lang="en-US" dirty="0"/>
          </a:p>
          <a:p>
            <a:r>
              <a:rPr lang="en-US" dirty="0"/>
              <a:t>Note: if you are having trouble seeing the status of a form, refresh your page or go back to the HSD Performance </a:t>
            </a:r>
            <a:r>
              <a:rPr lang="en-US"/>
              <a:t>Report page and </a:t>
            </a:r>
            <a:r>
              <a:rPr lang="en-US" dirty="0"/>
              <a:t>try opening the report again.</a:t>
            </a:r>
          </a:p>
          <a:p>
            <a:endParaRPr lang="en-US" dirty="0"/>
          </a:p>
          <a:p>
            <a:r>
              <a:rPr lang="en-US" dirty="0"/>
              <a:t>Select the </a:t>
            </a:r>
            <a:r>
              <a:rPr lang="en-US" b="1" dirty="0"/>
              <a:t>View</a:t>
            </a:r>
            <a:r>
              <a:rPr lang="en-US" dirty="0"/>
              <a:t> option to open a read only view of the form, or select </a:t>
            </a:r>
            <a:r>
              <a:rPr lang="en-US" b="1" dirty="0"/>
              <a:t>Start</a:t>
            </a:r>
            <a:r>
              <a:rPr lang="en-US" dirty="0"/>
              <a:t> (if the form is in Not Started status) or </a:t>
            </a:r>
            <a:r>
              <a:rPr lang="en-US" b="1" dirty="0"/>
              <a:t>Edit </a:t>
            </a:r>
            <a:r>
              <a:rPr lang="en-US" dirty="0"/>
              <a:t>(if the form is in In Progress status) to work on the report. </a:t>
            </a:r>
          </a:p>
          <a:p>
            <a:endParaRPr lang="en-US" dirty="0"/>
          </a:p>
          <a:p>
            <a:r>
              <a:rPr lang="en-US" dirty="0"/>
              <a:t>Select </a:t>
            </a:r>
            <a:r>
              <a:rPr lang="en-US" b="1" dirty="0"/>
              <a:t>Generate PDF </a:t>
            </a:r>
            <a:r>
              <a:rPr lang="en-US" dirty="0"/>
              <a:t>to view a PDF version of the entire report.</a:t>
            </a:r>
          </a:p>
          <a:p>
            <a:endParaRPr lang="en-US" dirty="0"/>
          </a:p>
          <a:p>
            <a:r>
              <a:rPr lang="en-US" dirty="0"/>
              <a:t>At the top of the page, when the report is ready, click </a:t>
            </a:r>
            <a:r>
              <a:rPr lang="en-US" b="1" dirty="0"/>
              <a:t>Submit for Approval </a:t>
            </a:r>
            <a:r>
              <a:rPr lang="en-US" dirty="0"/>
              <a:t>– which is only available once all forms are complete</a:t>
            </a:r>
          </a:p>
          <a:p>
            <a:endParaRPr lang="en-US" dirty="0"/>
          </a:p>
          <a:p>
            <a:r>
              <a:rPr lang="en-US" dirty="0"/>
              <a:t>Once submitted, you can track the </a:t>
            </a:r>
            <a:r>
              <a:rPr lang="en-US" b="1" dirty="0"/>
              <a:t>Approval History </a:t>
            </a:r>
            <a:r>
              <a:rPr lang="en-US" dirty="0"/>
              <a:t>at the bottom of the page.</a:t>
            </a:r>
          </a:p>
          <a:p>
            <a:endParaRPr lang="en-US" dirty="0"/>
          </a:p>
          <a:p>
            <a:r>
              <a:rPr lang="en-US" dirty="0"/>
              <a:t>Important! Before you can submit the performance report for approval, you must complete all forms.</a:t>
            </a:r>
          </a:p>
        </p:txBody>
      </p:sp>
      <p:sp>
        <p:nvSpPr>
          <p:cNvPr id="4" name="Slide Number Placeholder 3"/>
          <p:cNvSpPr>
            <a:spLocks noGrp="1"/>
          </p:cNvSpPr>
          <p:nvPr>
            <p:ph type="sldNum" sz="quarter" idx="5"/>
          </p:nvPr>
        </p:nvSpPr>
        <p:spPr/>
        <p:txBody>
          <a:bodyPr/>
          <a:lstStyle/>
          <a:p>
            <a:fld id="{B4162E84-1261-3642-A29E-F77B11507CA4}" type="slidenum">
              <a:rPr lang="en-US" smtClean="0"/>
              <a:t>11</a:t>
            </a:fld>
            <a:endParaRPr lang="en-US"/>
          </a:p>
        </p:txBody>
      </p:sp>
    </p:spTree>
    <p:extLst>
      <p:ext uri="{BB962C8B-B14F-4D97-AF65-F5344CB8AC3E}">
        <p14:creationId xmlns:p14="http://schemas.microsoft.com/office/powerpoint/2010/main" val="146168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Start or Edit to work on a form, the first page is the Public Burden Statement. Review the statement and click Next to continue to the data entry fields. </a:t>
            </a:r>
          </a:p>
          <a:p>
            <a:endParaRPr lang="en-US" dirty="0"/>
          </a:p>
          <a:p>
            <a:r>
              <a:rPr lang="en-US" dirty="0"/>
              <a:t>Throughout the form you can track your progress from the right side of the page with the Steps. They will turn green as you complete each step. </a:t>
            </a:r>
          </a:p>
        </p:txBody>
      </p:sp>
      <p:sp>
        <p:nvSpPr>
          <p:cNvPr id="4" name="Slide Number Placeholder 3"/>
          <p:cNvSpPr>
            <a:spLocks noGrp="1"/>
          </p:cNvSpPr>
          <p:nvPr>
            <p:ph type="sldNum" sz="quarter" idx="5"/>
          </p:nvPr>
        </p:nvSpPr>
        <p:spPr/>
        <p:txBody>
          <a:bodyPr/>
          <a:lstStyle/>
          <a:p>
            <a:fld id="{B4162E84-1261-3642-A29E-F77B11507CA4}" type="slidenum">
              <a:rPr lang="en-US" smtClean="0"/>
              <a:t>12</a:t>
            </a:fld>
            <a:endParaRPr lang="en-US"/>
          </a:p>
        </p:txBody>
      </p:sp>
    </p:spTree>
    <p:extLst>
      <p:ext uri="{BB962C8B-B14F-4D97-AF65-F5344CB8AC3E}">
        <p14:creationId xmlns:p14="http://schemas.microsoft.com/office/powerpoint/2010/main" val="168640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work through the form, be sure to complete all required fields, as indicated with an asterisk. </a:t>
            </a:r>
          </a:p>
          <a:p>
            <a:endParaRPr lang="en-US" dirty="0"/>
          </a:p>
          <a:p>
            <a:r>
              <a:rPr lang="en-US" dirty="0"/>
              <a:t>You can compare data to the previous reporting period, if applicable. </a:t>
            </a:r>
          </a:p>
          <a:p>
            <a:endParaRPr lang="en-US" dirty="0"/>
          </a:p>
          <a:p>
            <a:r>
              <a:rPr lang="en-US" dirty="0"/>
              <a:t>If an incorrect data type is entered, a required field is left blank, or dependent fields do not match, you will receive an error message to correct that data. </a:t>
            </a:r>
          </a:p>
          <a:p>
            <a:endParaRPr lang="en-US" dirty="0"/>
          </a:p>
          <a:p>
            <a:r>
              <a:rPr lang="en-US" dirty="0"/>
              <a:t>Some fields become required based on what you enter in dependent fields. If you enter data in a Value field, the corresponding Specify field becomes required  </a:t>
            </a:r>
          </a:p>
        </p:txBody>
      </p:sp>
      <p:sp>
        <p:nvSpPr>
          <p:cNvPr id="4" name="Slide Number Placeholder 3"/>
          <p:cNvSpPr>
            <a:spLocks noGrp="1"/>
          </p:cNvSpPr>
          <p:nvPr>
            <p:ph type="sldNum" sz="quarter" idx="5"/>
          </p:nvPr>
        </p:nvSpPr>
        <p:spPr/>
        <p:txBody>
          <a:bodyPr/>
          <a:lstStyle/>
          <a:p>
            <a:fld id="{B4162E84-1261-3642-A29E-F77B11507CA4}" type="slidenum">
              <a:rPr lang="en-US" smtClean="0"/>
              <a:t>13</a:t>
            </a:fld>
            <a:endParaRPr lang="en-US"/>
          </a:p>
        </p:txBody>
      </p:sp>
    </p:spTree>
    <p:extLst>
      <p:ext uri="{BB962C8B-B14F-4D97-AF65-F5344CB8AC3E}">
        <p14:creationId xmlns:p14="http://schemas.microsoft.com/office/powerpoint/2010/main" val="126622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form, add any comments needed for the HRSA PO, or attach files. These are both optional fields. Take note that the comments and attachments show on each step of the form. File Attachments are not included in generated PDFs.</a:t>
            </a:r>
          </a:p>
          <a:p>
            <a:endParaRPr lang="en-US" dirty="0"/>
          </a:p>
          <a:p>
            <a:r>
              <a:rPr lang="en-US" dirty="0"/>
              <a:t>After completing the data on the step, click Next at the bottom of the page to save your data and go to the next step. </a:t>
            </a:r>
          </a:p>
          <a:p>
            <a:endParaRPr lang="en-US" dirty="0"/>
          </a:p>
          <a:p>
            <a:r>
              <a:rPr lang="en-US" dirty="0"/>
              <a:t>Take note that the </a:t>
            </a:r>
            <a:r>
              <a:rPr lang="en-US" b="1" dirty="0"/>
              <a:t>Next </a:t>
            </a:r>
            <a:r>
              <a:rPr lang="en-US" dirty="0"/>
              <a:t>button is how you save data on the page. If you click Previous, or Back to Main Screen, before clicking Next, your data will not save. </a:t>
            </a:r>
          </a:p>
        </p:txBody>
      </p:sp>
      <p:sp>
        <p:nvSpPr>
          <p:cNvPr id="4" name="Slide Number Placeholder 3"/>
          <p:cNvSpPr>
            <a:spLocks noGrp="1"/>
          </p:cNvSpPr>
          <p:nvPr>
            <p:ph type="sldNum" sz="quarter" idx="5"/>
          </p:nvPr>
        </p:nvSpPr>
        <p:spPr/>
        <p:txBody>
          <a:bodyPr/>
          <a:lstStyle/>
          <a:p>
            <a:fld id="{B4162E84-1261-3642-A29E-F77B11507CA4}" type="slidenum">
              <a:rPr lang="en-US" smtClean="0"/>
              <a:t>14</a:t>
            </a:fld>
            <a:endParaRPr lang="en-US"/>
          </a:p>
        </p:txBody>
      </p:sp>
    </p:spTree>
    <p:extLst>
      <p:ext uri="{BB962C8B-B14F-4D97-AF65-F5344CB8AC3E}">
        <p14:creationId xmlns:p14="http://schemas.microsoft.com/office/powerpoint/2010/main" val="369341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 Form 0, select applicable optional options.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800" dirty="0">
                <a:effectLst/>
                <a:latin typeface="Calibri" panose="020F0502020204030204" pitchFamily="34" charset="0"/>
                <a:ea typeface="Calibri" panose="020F0502020204030204" pitchFamily="34" charset="0"/>
                <a:cs typeface="Times New Roman" panose="02020603050405020304" pitchFamily="18" charset="0"/>
              </a:rPr>
              <a:t>selections made affect later forms.</a:t>
            </a:r>
          </a:p>
        </p:txBody>
      </p:sp>
      <p:sp>
        <p:nvSpPr>
          <p:cNvPr id="4" name="Slide Number Placeholder 3"/>
          <p:cNvSpPr>
            <a:spLocks noGrp="1"/>
          </p:cNvSpPr>
          <p:nvPr>
            <p:ph type="sldNum" sz="quarter" idx="5"/>
          </p:nvPr>
        </p:nvSpPr>
        <p:spPr/>
        <p:txBody>
          <a:bodyPr/>
          <a:lstStyle/>
          <a:p>
            <a:fld id="{B4162E84-1261-3642-A29E-F77B11507CA4}" type="slidenum">
              <a:rPr lang="en-US" smtClean="0"/>
              <a:t>15</a:t>
            </a:fld>
            <a:endParaRPr lang="en-US"/>
          </a:p>
        </p:txBody>
      </p:sp>
    </p:spTree>
    <p:extLst>
      <p:ext uri="{BB962C8B-B14F-4D97-AF65-F5344CB8AC3E}">
        <p14:creationId xmlns:p14="http://schemas.microsoft.com/office/powerpoint/2010/main" val="419521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 Form 1, in the Core Measures section, select CAHs that participated and improved in each activity category.</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the box(es)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Select 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row to select all CAHs.</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CAH must be selected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Participation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column to select it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Improvement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column.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Total</a:t>
            </a:r>
            <a:r>
              <a:rPr lang="en-US" sz="1800" dirty="0">
                <a:effectLst/>
                <a:latin typeface="Calibri" panose="020F0502020204030204" pitchFamily="34" charset="0"/>
                <a:ea typeface="Calibri" panose="020F0502020204030204" pitchFamily="34" charset="0"/>
                <a:cs typeface="Times New Roman" panose="02020603050405020304" pitchFamily="18" charset="0"/>
              </a:rPr>
              <a:t> row will auto-calculate based on the selections.</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all selections have been made,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Save</a:t>
            </a:r>
            <a:r>
              <a:rPr lang="en-US" sz="1800" dirty="0">
                <a:effectLst/>
                <a:latin typeface="Calibri" panose="020F0502020204030204" pitchFamily="34" charset="0"/>
                <a:ea typeface="Calibri" panose="020F0502020204030204" pitchFamily="34" charset="0"/>
                <a:cs typeface="Times New Roman" panose="02020603050405020304" pitchFamily="18" charset="0"/>
              </a:rPr>
              <a:t> before clicking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Next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4162E84-1261-3642-A29E-F77B11507CA4}" type="slidenum">
              <a:rPr lang="en-US" smtClean="0"/>
              <a:t>16</a:t>
            </a:fld>
            <a:endParaRPr lang="en-US"/>
          </a:p>
        </p:txBody>
      </p:sp>
    </p:spTree>
    <p:extLst>
      <p:ext uri="{BB962C8B-B14F-4D97-AF65-F5344CB8AC3E}">
        <p14:creationId xmlns:p14="http://schemas.microsoft.com/office/powerpoint/2010/main" val="213521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b="0" dirty="0">
                <a:effectLst/>
                <a:latin typeface="Calibri" panose="020F0502020204030204" pitchFamily="34" charset="0"/>
                <a:ea typeface="Calibri" panose="020F0502020204030204" pitchFamily="34" charset="0"/>
                <a:cs typeface="Times New Roman" panose="02020603050405020304" pitchFamily="18" charset="0"/>
              </a:rPr>
              <a:t>On Form 7, complete all required fields in the Spending Summary section. The Actual Program Spending for Current Report Period calculation auto-populates based on the information entered above.</a:t>
            </a:r>
          </a:p>
          <a:p>
            <a:pPr marL="0" marR="0" lvl="0" indent="0">
              <a:lnSpc>
                <a:spcPct val="107000"/>
              </a:lnSpc>
              <a:spcBef>
                <a:spcPts val="0"/>
              </a:spcBef>
              <a:spcAft>
                <a:spcPts val="0"/>
              </a:spcAft>
              <a:buFont typeface="+mj-lt"/>
              <a:buNone/>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b="0" dirty="0">
                <a:effectLst/>
                <a:latin typeface="Calibri" panose="020F0502020204030204" pitchFamily="34" charset="0"/>
                <a:ea typeface="Calibri" panose="020F0502020204030204" pitchFamily="34" charset="0"/>
                <a:cs typeface="Times New Roman" panose="02020603050405020304" pitchFamily="18" charset="0"/>
              </a:rPr>
              <a:t>Note: The Total Flex Funds Utilized calculation on Page 6 MUST match this calculation. However, this calculation is only available for reference on Page 1 of Form 7.</a:t>
            </a:r>
          </a:p>
        </p:txBody>
      </p:sp>
      <p:sp>
        <p:nvSpPr>
          <p:cNvPr id="4" name="Slide Number Placeholder 3"/>
          <p:cNvSpPr>
            <a:spLocks noGrp="1"/>
          </p:cNvSpPr>
          <p:nvPr>
            <p:ph type="sldNum" sz="quarter" idx="5"/>
          </p:nvPr>
        </p:nvSpPr>
        <p:spPr/>
        <p:txBody>
          <a:bodyPr/>
          <a:lstStyle/>
          <a:p>
            <a:fld id="{B4162E84-1261-3642-A29E-F77B11507CA4}" type="slidenum">
              <a:rPr lang="en-US" smtClean="0"/>
              <a:t>17</a:t>
            </a:fld>
            <a:endParaRPr lang="en-US"/>
          </a:p>
        </p:txBody>
      </p:sp>
    </p:spTree>
    <p:extLst>
      <p:ext uri="{BB962C8B-B14F-4D97-AF65-F5344CB8AC3E}">
        <p14:creationId xmlns:p14="http://schemas.microsoft.com/office/powerpoint/2010/main" val="226925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required data is entered on the form, the form status updates to Complete. Complete all forms, and then you are ready to submit the report to HRSA for review. </a:t>
            </a:r>
          </a:p>
          <a:p>
            <a:endParaRPr lang="en-US" dirty="0"/>
          </a:p>
          <a:p>
            <a:r>
              <a:rPr lang="en-US" dirty="0"/>
              <a:t>Click the </a:t>
            </a:r>
            <a:r>
              <a:rPr lang="en-US" b="1" dirty="0"/>
              <a:t>Submit for Review </a:t>
            </a:r>
            <a:r>
              <a:rPr lang="en-US" dirty="0"/>
              <a:t>button on the top right of the page to submit the report.</a:t>
            </a:r>
          </a:p>
        </p:txBody>
      </p:sp>
      <p:sp>
        <p:nvSpPr>
          <p:cNvPr id="4" name="Slide Number Placeholder 3"/>
          <p:cNvSpPr>
            <a:spLocks noGrp="1"/>
          </p:cNvSpPr>
          <p:nvPr>
            <p:ph type="sldNum" sz="quarter" idx="5"/>
          </p:nvPr>
        </p:nvSpPr>
        <p:spPr/>
        <p:txBody>
          <a:bodyPr/>
          <a:lstStyle/>
          <a:p>
            <a:fld id="{B4162E84-1261-3642-A29E-F77B11507CA4}" type="slidenum">
              <a:rPr lang="en-US" smtClean="0"/>
              <a:t>18</a:t>
            </a:fld>
            <a:endParaRPr lang="en-US"/>
          </a:p>
        </p:txBody>
      </p:sp>
    </p:spTree>
    <p:extLst>
      <p:ext uri="{BB962C8B-B14F-4D97-AF65-F5344CB8AC3E}">
        <p14:creationId xmlns:p14="http://schemas.microsoft.com/office/powerpoint/2010/main" val="1789353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optional comments in the Submit for Review pop up window and click </a:t>
            </a:r>
            <a:r>
              <a:rPr lang="en-US" b="1" dirty="0"/>
              <a:t>Submit</a:t>
            </a:r>
            <a:r>
              <a:rPr lang="en-US" dirty="0"/>
              <a:t>!</a:t>
            </a:r>
          </a:p>
          <a:p>
            <a:endParaRPr lang="en-US" dirty="0"/>
          </a:p>
          <a:p>
            <a:r>
              <a:rPr lang="en-US" dirty="0"/>
              <a:t>Then, your report updates to Submitted status and moves to the Submitted Reports list view.</a:t>
            </a:r>
          </a:p>
        </p:txBody>
      </p:sp>
      <p:sp>
        <p:nvSpPr>
          <p:cNvPr id="4" name="Slide Number Placeholder 3"/>
          <p:cNvSpPr>
            <a:spLocks noGrp="1"/>
          </p:cNvSpPr>
          <p:nvPr>
            <p:ph type="sldNum" sz="quarter" idx="5"/>
          </p:nvPr>
        </p:nvSpPr>
        <p:spPr/>
        <p:txBody>
          <a:bodyPr/>
          <a:lstStyle/>
          <a:p>
            <a:fld id="{B4162E84-1261-3642-A29E-F77B11507CA4}" type="slidenum">
              <a:rPr lang="en-US" smtClean="0"/>
              <a:t>19</a:t>
            </a:fld>
            <a:endParaRPr lang="en-US"/>
          </a:p>
        </p:txBody>
      </p:sp>
    </p:spTree>
    <p:extLst>
      <p:ext uri="{BB962C8B-B14F-4D97-AF65-F5344CB8AC3E}">
        <p14:creationId xmlns:p14="http://schemas.microsoft.com/office/powerpoint/2010/main" val="100219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agenda for today: </a:t>
            </a:r>
          </a:p>
          <a:p>
            <a:endParaRPr lang="en-US" dirty="0"/>
          </a:p>
          <a:p>
            <a:r>
              <a:rPr lang="en-US" dirty="0"/>
              <a:t>First we’ll go over a quick overview of the change and who is affected. </a:t>
            </a:r>
          </a:p>
          <a:p>
            <a:endParaRPr lang="en-US" dirty="0"/>
          </a:p>
          <a:p>
            <a:r>
              <a:rPr lang="en-US" dirty="0"/>
              <a:t>Then we’ll look at how to access the new HRSA Data Collection Platform and how to navigate the homepage. </a:t>
            </a:r>
          </a:p>
          <a:p>
            <a:endParaRPr lang="en-US" dirty="0"/>
          </a:p>
          <a:p>
            <a:r>
              <a:rPr lang="en-US" dirty="0"/>
              <a:t>Next, and probably most important, how to complete and submit your performance report. </a:t>
            </a:r>
          </a:p>
          <a:p>
            <a:endParaRPr lang="en-US" dirty="0"/>
          </a:p>
          <a:p>
            <a:r>
              <a:rPr lang="en-US" dirty="0"/>
              <a:t>Then how to view the approval history and your approved reports. </a:t>
            </a:r>
          </a:p>
          <a:p>
            <a:endParaRPr lang="en-US" dirty="0"/>
          </a:p>
          <a:p>
            <a:r>
              <a:rPr lang="en-US" dirty="0"/>
              <a:t>Next, how to respond to change requests from HRSA.</a:t>
            </a:r>
          </a:p>
          <a:p>
            <a:endParaRPr lang="en-US" dirty="0"/>
          </a:p>
          <a:p>
            <a:r>
              <a:rPr lang="en-US" dirty="0"/>
              <a:t>And finally, how to access your Grantee Raw Data Report. </a:t>
            </a:r>
          </a:p>
        </p:txBody>
      </p:sp>
      <p:sp>
        <p:nvSpPr>
          <p:cNvPr id="4" name="Slide Number Placeholder 3"/>
          <p:cNvSpPr>
            <a:spLocks noGrp="1"/>
          </p:cNvSpPr>
          <p:nvPr>
            <p:ph type="sldNum" sz="quarter" idx="5"/>
          </p:nvPr>
        </p:nvSpPr>
        <p:spPr/>
        <p:txBody>
          <a:bodyPr/>
          <a:lstStyle/>
          <a:p>
            <a:fld id="{B4162E84-1261-3642-A29E-F77B11507CA4}" type="slidenum">
              <a:rPr lang="en-US" smtClean="0"/>
              <a:t>2</a:t>
            </a:fld>
            <a:endParaRPr lang="en-US"/>
          </a:p>
        </p:txBody>
      </p:sp>
    </p:spTree>
    <p:extLst>
      <p:ext uri="{BB962C8B-B14F-4D97-AF65-F5344CB8AC3E}">
        <p14:creationId xmlns:p14="http://schemas.microsoft.com/office/powerpoint/2010/main" val="372102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look at how to check on the approval status of your report.</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20</a:t>
            </a:fld>
            <a:endParaRPr lang="en-US"/>
          </a:p>
        </p:txBody>
      </p:sp>
    </p:spTree>
    <p:extLst>
      <p:ext uri="{BB962C8B-B14F-4D97-AF65-F5344CB8AC3E}">
        <p14:creationId xmlns:p14="http://schemas.microsoft.com/office/powerpoint/2010/main" val="42242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submitting your report, you can track the progress through the Approval History section. As the HRSA PO makes decisions, you can see if it was approved or if changes were requested.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see all comments added when the report was submitted, approved, or change requested. On the right side of the screen, click the arrow to view full comments</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21</a:t>
            </a:fld>
            <a:endParaRPr lang="en-US"/>
          </a:p>
        </p:txBody>
      </p:sp>
    </p:spTree>
    <p:extLst>
      <p:ext uri="{BB962C8B-B14F-4D97-AF65-F5344CB8AC3E}">
        <p14:creationId xmlns:p14="http://schemas.microsoft.com/office/powerpoint/2010/main" val="3273337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approved by HRSA, the performance report status updates to Approved and is listed on the Approved Reports list view.</a:t>
            </a:r>
          </a:p>
          <a:p>
            <a:endParaRPr lang="en-US"/>
          </a:p>
        </p:txBody>
      </p:sp>
      <p:sp>
        <p:nvSpPr>
          <p:cNvPr id="4" name="Slide Number Placeholder 3"/>
          <p:cNvSpPr>
            <a:spLocks noGrp="1"/>
          </p:cNvSpPr>
          <p:nvPr>
            <p:ph type="sldNum" sz="quarter" idx="5"/>
          </p:nvPr>
        </p:nvSpPr>
        <p:spPr/>
        <p:txBody>
          <a:bodyPr/>
          <a:lstStyle/>
          <a:p>
            <a:fld id="{B4162E84-1261-3642-A29E-F77B11507CA4}" type="slidenum">
              <a:rPr lang="en-US" smtClean="0"/>
              <a:t>22</a:t>
            </a:fld>
            <a:endParaRPr lang="en-US"/>
          </a:p>
        </p:txBody>
      </p:sp>
    </p:spTree>
    <p:extLst>
      <p:ext uri="{BB962C8B-B14F-4D97-AF65-F5344CB8AC3E}">
        <p14:creationId xmlns:p14="http://schemas.microsoft.com/office/powerpoint/2010/main" val="3612994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what happens if HRSA requests updates to the report while reviewing? Let’s take a look. </a:t>
            </a:r>
          </a:p>
        </p:txBody>
      </p:sp>
      <p:sp>
        <p:nvSpPr>
          <p:cNvPr id="4" name="Slide Number Placeholder 3"/>
          <p:cNvSpPr>
            <a:spLocks noGrp="1"/>
          </p:cNvSpPr>
          <p:nvPr>
            <p:ph type="sldNum" sz="quarter" idx="5"/>
          </p:nvPr>
        </p:nvSpPr>
        <p:spPr/>
        <p:txBody>
          <a:bodyPr/>
          <a:lstStyle/>
          <a:p>
            <a:fld id="{B4162E84-1261-3642-A29E-F77B11507CA4}" type="slidenum">
              <a:rPr lang="en-US" smtClean="0"/>
              <a:t>23</a:t>
            </a:fld>
            <a:endParaRPr lang="en-US"/>
          </a:p>
        </p:txBody>
      </p:sp>
    </p:spTree>
    <p:extLst>
      <p:ext uri="{BB962C8B-B14F-4D97-AF65-F5344CB8AC3E}">
        <p14:creationId xmlns:p14="http://schemas.microsoft.com/office/powerpoint/2010/main" val="177309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HRSA sends back the report for updates, you will receive an email notification with the comments the PO added about the requested change. The performance report status moves to Change Requested and you can find the report on the Change Requested Reports list 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on the Tracking ID to open the report to make changes. </a:t>
            </a:r>
          </a:p>
          <a:p>
            <a:endParaRPr lang="en-US"/>
          </a:p>
        </p:txBody>
      </p:sp>
      <p:sp>
        <p:nvSpPr>
          <p:cNvPr id="4" name="Slide Number Placeholder 3"/>
          <p:cNvSpPr>
            <a:spLocks noGrp="1"/>
          </p:cNvSpPr>
          <p:nvPr>
            <p:ph type="sldNum" sz="quarter" idx="5"/>
          </p:nvPr>
        </p:nvSpPr>
        <p:spPr/>
        <p:txBody>
          <a:bodyPr/>
          <a:lstStyle/>
          <a:p>
            <a:fld id="{B4162E84-1261-3642-A29E-F77B11507CA4}" type="slidenum">
              <a:rPr lang="en-US" smtClean="0"/>
              <a:t>24</a:t>
            </a:fld>
            <a:endParaRPr lang="en-US"/>
          </a:p>
        </p:txBody>
      </p:sp>
    </p:spTree>
    <p:extLst>
      <p:ext uri="{BB962C8B-B14F-4D97-AF65-F5344CB8AC3E}">
        <p14:creationId xmlns:p14="http://schemas.microsoft.com/office/powerpoint/2010/main" val="544469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the performance report, in the Approval History section you can see the comments the HRSA PO added about the requested changes. On the right side of the page, click the arrow to view all comments, if they are long. </a:t>
            </a:r>
          </a:p>
          <a:p>
            <a:endParaRPr lang="en-US" dirty="0"/>
          </a:p>
          <a:p>
            <a:r>
              <a:rPr lang="en-US" dirty="0"/>
              <a:t>Then, open your performance report, make changes, and be sure to resubmit. The Edit button will be available after changes are requested.</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25</a:t>
            </a:fld>
            <a:endParaRPr lang="en-US"/>
          </a:p>
        </p:txBody>
      </p:sp>
    </p:spTree>
    <p:extLst>
      <p:ext uri="{BB962C8B-B14F-4D97-AF65-F5344CB8AC3E}">
        <p14:creationId xmlns:p14="http://schemas.microsoft.com/office/powerpoint/2010/main" val="418862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walk through the system with a live demo.</a:t>
            </a:r>
          </a:p>
        </p:txBody>
      </p:sp>
      <p:sp>
        <p:nvSpPr>
          <p:cNvPr id="4" name="Slide Number Placeholder 3"/>
          <p:cNvSpPr>
            <a:spLocks noGrp="1"/>
          </p:cNvSpPr>
          <p:nvPr>
            <p:ph type="sldNum" sz="quarter" idx="5"/>
          </p:nvPr>
        </p:nvSpPr>
        <p:spPr/>
        <p:txBody>
          <a:bodyPr/>
          <a:lstStyle/>
          <a:p>
            <a:fld id="{B4162E84-1261-3642-A29E-F77B11507CA4}" type="slidenum">
              <a:rPr lang="en-US" smtClean="0"/>
              <a:t>26</a:t>
            </a:fld>
            <a:endParaRPr lang="en-US"/>
          </a:p>
        </p:txBody>
      </p:sp>
    </p:spTree>
    <p:extLst>
      <p:ext uri="{BB962C8B-B14F-4D97-AF65-F5344CB8AC3E}">
        <p14:creationId xmlns:p14="http://schemas.microsoft.com/office/powerpoint/2010/main" val="157934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your Grantee Raw Data Report.</a:t>
            </a:r>
          </a:p>
        </p:txBody>
      </p:sp>
      <p:sp>
        <p:nvSpPr>
          <p:cNvPr id="4" name="Slide Number Placeholder 3"/>
          <p:cNvSpPr>
            <a:spLocks noGrp="1"/>
          </p:cNvSpPr>
          <p:nvPr>
            <p:ph type="sldNum" sz="quarter" idx="5"/>
          </p:nvPr>
        </p:nvSpPr>
        <p:spPr/>
        <p:txBody>
          <a:bodyPr/>
          <a:lstStyle/>
          <a:p>
            <a:fld id="{B4162E84-1261-3642-A29E-F77B11507CA4}" type="slidenum">
              <a:rPr lang="en-US" smtClean="0"/>
              <a:t>27</a:t>
            </a:fld>
            <a:endParaRPr lang="en-US"/>
          </a:p>
        </p:txBody>
      </p:sp>
    </p:spTree>
    <p:extLst>
      <p:ext uri="{BB962C8B-B14F-4D97-AF65-F5344CB8AC3E}">
        <p14:creationId xmlns:p14="http://schemas.microsoft.com/office/powerpoint/2010/main" val="2776745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your Grantee Raw Data Report, select Data Extracts from the top navigation bar or widget on the homepage. </a:t>
            </a:r>
          </a:p>
          <a:p>
            <a:endParaRPr lang="en-US" dirty="0"/>
          </a:p>
          <a:p>
            <a:r>
              <a:rPr lang="en-US" dirty="0"/>
              <a:t>The page defaults to the Recent view, but the first time you open the page there will be nothing listed. Select All Reports from the left menu to view all reports applicable to your role. </a:t>
            </a:r>
          </a:p>
          <a:p>
            <a:endParaRPr lang="en-US" dirty="0"/>
          </a:p>
          <a:p>
            <a:r>
              <a:rPr lang="en-US" dirty="0"/>
              <a:t>Then, select the Grantee Raw Data report to open the report or select Run or Export from the drop-down menu on the right side of the page. </a:t>
            </a:r>
          </a:p>
        </p:txBody>
      </p:sp>
      <p:sp>
        <p:nvSpPr>
          <p:cNvPr id="4" name="Slide Number Placeholder 3"/>
          <p:cNvSpPr>
            <a:spLocks noGrp="1"/>
          </p:cNvSpPr>
          <p:nvPr>
            <p:ph type="sldNum" sz="quarter" idx="5"/>
          </p:nvPr>
        </p:nvSpPr>
        <p:spPr/>
        <p:txBody>
          <a:bodyPr/>
          <a:lstStyle/>
          <a:p>
            <a:fld id="{B4162E84-1261-3642-A29E-F77B11507CA4}" type="slidenum">
              <a:rPr lang="en-US" smtClean="0"/>
              <a:t>28</a:t>
            </a:fld>
            <a:endParaRPr lang="en-US"/>
          </a:p>
        </p:txBody>
      </p:sp>
    </p:spTree>
    <p:extLst>
      <p:ext uri="{BB962C8B-B14F-4D97-AF65-F5344CB8AC3E}">
        <p14:creationId xmlns:p14="http://schemas.microsoft.com/office/powerpoint/2010/main" val="1782460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report name or </a:t>
            </a:r>
            <a:r>
              <a:rPr lang="en-US" b="1" dirty="0"/>
              <a:t>Run</a:t>
            </a:r>
            <a:r>
              <a:rPr lang="en-US" dirty="0"/>
              <a:t> to open the report. </a:t>
            </a:r>
          </a:p>
          <a:p>
            <a:endParaRPr lang="en-US" dirty="0"/>
          </a:p>
          <a:p>
            <a:r>
              <a:rPr lang="en-US" dirty="0"/>
              <a:t>Use the scroll bar on the bottom of the page to view all data on the report. </a:t>
            </a:r>
          </a:p>
          <a:p>
            <a:endParaRPr lang="en-US" dirty="0"/>
          </a:p>
          <a:p>
            <a:r>
              <a:rPr lang="en-US" dirty="0"/>
              <a:t>Select the Facility Name to view </a:t>
            </a:r>
            <a:r>
              <a:rPr lang="en-US"/>
              <a:t>the Facility </a:t>
            </a:r>
            <a:r>
              <a:rPr lang="en-US" dirty="0"/>
              <a:t>details. </a:t>
            </a:r>
          </a:p>
          <a:p>
            <a:br>
              <a:rPr lang="en-US" dirty="0"/>
            </a:br>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29</a:t>
            </a:fld>
            <a:endParaRPr lang="en-US"/>
          </a:p>
        </p:txBody>
      </p:sp>
    </p:spTree>
    <p:extLst>
      <p:ext uri="{BB962C8B-B14F-4D97-AF65-F5344CB8AC3E}">
        <p14:creationId xmlns:p14="http://schemas.microsoft.com/office/powerpoint/2010/main" val="222398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an overview of the transition</a:t>
            </a:r>
          </a:p>
        </p:txBody>
      </p:sp>
      <p:sp>
        <p:nvSpPr>
          <p:cNvPr id="4" name="Slide Number Placeholder 3"/>
          <p:cNvSpPr>
            <a:spLocks noGrp="1"/>
          </p:cNvSpPr>
          <p:nvPr>
            <p:ph type="sldNum" sz="quarter" idx="5"/>
          </p:nvPr>
        </p:nvSpPr>
        <p:spPr/>
        <p:txBody>
          <a:bodyPr/>
          <a:lstStyle/>
          <a:p>
            <a:fld id="{B4162E84-1261-3642-A29E-F77B11507CA4}" type="slidenum">
              <a:rPr lang="en-US" smtClean="0"/>
              <a:t>3</a:t>
            </a:fld>
            <a:endParaRPr lang="en-US"/>
          </a:p>
        </p:txBody>
      </p:sp>
    </p:spTree>
    <p:extLst>
      <p:ext uri="{BB962C8B-B14F-4D97-AF65-F5344CB8AC3E}">
        <p14:creationId xmlns:p14="http://schemas.microsoft.com/office/powerpoint/2010/main" val="840625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reports page, select Export to download the report. </a:t>
            </a:r>
          </a:p>
          <a:p>
            <a:endParaRPr lang="en-US" dirty="0"/>
          </a:p>
          <a:p>
            <a:r>
              <a:rPr lang="en-US" dirty="0"/>
              <a:t>You can select Formatted Report or Details only, and then click Export. </a:t>
            </a:r>
          </a:p>
          <a:p>
            <a:endParaRPr lang="en-US" dirty="0"/>
          </a:p>
          <a:p>
            <a:r>
              <a:rPr lang="en-US" dirty="0"/>
              <a:t>For the Details Only view, select the Format and Encoding options and then click Export.</a:t>
            </a:r>
          </a:p>
        </p:txBody>
      </p:sp>
      <p:sp>
        <p:nvSpPr>
          <p:cNvPr id="4" name="Slide Number Placeholder 3"/>
          <p:cNvSpPr>
            <a:spLocks noGrp="1"/>
          </p:cNvSpPr>
          <p:nvPr>
            <p:ph type="sldNum" sz="quarter" idx="5"/>
          </p:nvPr>
        </p:nvSpPr>
        <p:spPr/>
        <p:txBody>
          <a:bodyPr/>
          <a:lstStyle/>
          <a:p>
            <a:fld id="{B4162E84-1261-3642-A29E-F77B11507CA4}" type="slidenum">
              <a:rPr lang="en-US" smtClean="0"/>
              <a:t>30</a:t>
            </a:fld>
            <a:endParaRPr lang="en-US"/>
          </a:p>
        </p:txBody>
      </p:sp>
    </p:spTree>
    <p:extLst>
      <p:ext uri="{BB962C8B-B14F-4D97-AF65-F5344CB8AC3E}">
        <p14:creationId xmlns:p14="http://schemas.microsoft.com/office/powerpoint/2010/main" val="2611417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walk through the Grantee Raw Data Report.</a:t>
            </a:r>
          </a:p>
        </p:txBody>
      </p:sp>
      <p:sp>
        <p:nvSpPr>
          <p:cNvPr id="4" name="Slide Number Placeholder 3"/>
          <p:cNvSpPr>
            <a:spLocks noGrp="1"/>
          </p:cNvSpPr>
          <p:nvPr>
            <p:ph type="sldNum" sz="quarter" idx="5"/>
          </p:nvPr>
        </p:nvSpPr>
        <p:spPr/>
        <p:txBody>
          <a:bodyPr/>
          <a:lstStyle/>
          <a:p>
            <a:fld id="{B4162E84-1261-3642-A29E-F77B11507CA4}" type="slidenum">
              <a:rPr lang="en-US" smtClean="0"/>
              <a:t>31</a:t>
            </a:fld>
            <a:endParaRPr lang="en-US"/>
          </a:p>
        </p:txBody>
      </p:sp>
    </p:spTree>
    <p:extLst>
      <p:ext uri="{BB962C8B-B14F-4D97-AF65-F5344CB8AC3E}">
        <p14:creationId xmlns:p14="http://schemas.microsoft.com/office/powerpoint/2010/main" val="4288195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that’s it! Let’s go over a few important reminders, and then we’ll get to your questions. </a:t>
            </a:r>
          </a:p>
          <a:p>
            <a:endParaRPr lang="en-US"/>
          </a:p>
          <a:p>
            <a:r>
              <a:rPr lang="en-US"/>
              <a:t>The data </a:t>
            </a:r>
            <a:r>
              <a:rPr lang="en-US" u="sng"/>
              <a:t>does not</a:t>
            </a:r>
            <a:r>
              <a:rPr lang="en-US"/>
              <a:t> autosave. Be sure to click </a:t>
            </a:r>
            <a:r>
              <a:rPr lang="en-US" u="sng"/>
              <a:t>Next</a:t>
            </a:r>
            <a:r>
              <a:rPr lang="en-US"/>
              <a:t> on each page to save your work.</a:t>
            </a:r>
          </a:p>
          <a:p>
            <a:endParaRPr lang="en-US"/>
          </a:p>
          <a:p>
            <a:r>
              <a:rPr lang="en-US"/>
              <a:t>The system </a:t>
            </a:r>
            <a:r>
              <a:rPr lang="en-US" u="sng"/>
              <a:t>times out </a:t>
            </a:r>
            <a:r>
              <a:rPr lang="en-US"/>
              <a:t>after 15 minutes of inactivity, and you will lose any data not saved.</a:t>
            </a:r>
          </a:p>
          <a:p>
            <a:endParaRPr lang="en-US" u="sng"/>
          </a:p>
          <a:p>
            <a:r>
              <a:rPr lang="en-US" u="sng"/>
              <a:t>Required fields </a:t>
            </a:r>
            <a:r>
              <a:rPr lang="en-US"/>
              <a:t>are indicated with an asterisk.</a:t>
            </a:r>
          </a:p>
          <a:p>
            <a:endParaRPr lang="en-US"/>
          </a:p>
          <a:p>
            <a:r>
              <a:rPr lang="en-US"/>
              <a:t>After submitting the Performance Report, you </a:t>
            </a:r>
            <a:r>
              <a:rPr lang="en-US" u="sng"/>
              <a:t>cannot</a:t>
            </a:r>
            <a:r>
              <a:rPr lang="en-US"/>
              <a:t> make edits (unless the PO requests changes).</a:t>
            </a:r>
          </a:p>
          <a:p>
            <a:endParaRPr lang="en-US"/>
          </a:p>
          <a:p>
            <a:r>
              <a:rPr lang="en-US"/>
              <a:t>After a HRSA PO request changes, you must </a:t>
            </a:r>
            <a:r>
              <a:rPr lang="en-US" u="sng"/>
              <a:t>resubmit</a:t>
            </a:r>
            <a:r>
              <a:rPr lang="en-US"/>
              <a:t> the report for the PO to review again.</a:t>
            </a:r>
          </a:p>
          <a:p>
            <a:endParaRPr lang="en-US"/>
          </a:p>
        </p:txBody>
      </p:sp>
      <p:sp>
        <p:nvSpPr>
          <p:cNvPr id="4" name="Slide Number Placeholder 3"/>
          <p:cNvSpPr>
            <a:spLocks noGrp="1"/>
          </p:cNvSpPr>
          <p:nvPr>
            <p:ph type="sldNum" sz="quarter" idx="5"/>
          </p:nvPr>
        </p:nvSpPr>
        <p:spPr/>
        <p:txBody>
          <a:bodyPr/>
          <a:lstStyle/>
          <a:p>
            <a:fld id="{B4162E84-1261-3642-A29E-F77B11507CA4}" type="slidenum">
              <a:rPr lang="en-US" smtClean="0"/>
              <a:t>32</a:t>
            </a:fld>
            <a:endParaRPr lang="en-US"/>
          </a:p>
        </p:txBody>
      </p:sp>
    </p:spTree>
    <p:extLst>
      <p:ext uri="{BB962C8B-B14F-4D97-AF65-F5344CB8AC3E}">
        <p14:creationId xmlns:p14="http://schemas.microsoft.com/office/powerpoint/2010/main" val="3776536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some helpful resources available to you – you can find step by step guides and FAQs from the Help tab.</a:t>
            </a:r>
          </a:p>
          <a:p>
            <a:endParaRPr lang="en-US"/>
          </a:p>
          <a:p>
            <a:r>
              <a:rPr lang="en-US"/>
              <a:t>If you have questions or issues logging into the system, please contact the Login.gov customer support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 if you have questions related to your performance report, please contact the HRSA customer support team or your HRSA 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also reach out to your PO for questions about your grant or the data needed for the performance report</a:t>
            </a:r>
          </a:p>
          <a:p>
            <a:endParaRPr lang="en-US"/>
          </a:p>
        </p:txBody>
      </p:sp>
      <p:sp>
        <p:nvSpPr>
          <p:cNvPr id="4" name="Slide Number Placeholder 3"/>
          <p:cNvSpPr>
            <a:spLocks noGrp="1"/>
          </p:cNvSpPr>
          <p:nvPr>
            <p:ph type="sldNum" sz="quarter" idx="5"/>
          </p:nvPr>
        </p:nvSpPr>
        <p:spPr/>
        <p:txBody>
          <a:bodyPr/>
          <a:lstStyle/>
          <a:p>
            <a:fld id="{B4162E84-1261-3642-A29E-F77B11507CA4}" type="slidenum">
              <a:rPr lang="en-US" smtClean="0"/>
              <a:t>33</a:t>
            </a:fld>
            <a:endParaRPr lang="en-US"/>
          </a:p>
        </p:txBody>
      </p:sp>
    </p:spTree>
    <p:extLst>
      <p:ext uri="{BB962C8B-B14F-4D97-AF65-F5344CB8AC3E}">
        <p14:creationId xmlns:p14="http://schemas.microsoft.com/office/powerpoint/2010/main" val="258705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8B742-4F2A-AB4E-AAE2-6C03558A6C78}" type="slidenum">
              <a:rPr lang="en-US" smtClean="0"/>
              <a:pPr/>
              <a:t>34</a:t>
            </a:fld>
            <a:endParaRPr lang="en-US"/>
          </a:p>
        </p:txBody>
      </p:sp>
    </p:spTree>
    <p:extLst>
      <p:ext uri="{BB962C8B-B14F-4D97-AF65-F5344CB8AC3E}">
        <p14:creationId xmlns:p14="http://schemas.microsoft.com/office/powerpoint/2010/main" val="383975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system details, let’s look at a little background on this transition. </a:t>
            </a:r>
          </a:p>
          <a:p>
            <a:pPr marL="171450" indent="-171450">
              <a:buFontTx/>
              <a:buChar char="-"/>
            </a:pPr>
            <a:r>
              <a:rPr lang="en-US" dirty="0"/>
              <a:t>As of September 1</a:t>
            </a:r>
            <a:r>
              <a:rPr lang="en-US" baseline="30000" dirty="0"/>
              <a:t>st</a:t>
            </a:r>
            <a:r>
              <a:rPr lang="en-US" dirty="0"/>
              <a:t>, of this year, any performance reports created for </a:t>
            </a:r>
            <a:r>
              <a:rPr lang="en-US" b="1" dirty="0">
                <a:highlight>
                  <a:srgbClr val="FFFF00"/>
                </a:highlight>
              </a:rPr>
              <a:t>FLEX Program </a:t>
            </a:r>
            <a:r>
              <a:rPr lang="en-US" dirty="0"/>
              <a:t>grantees will be created and submitted in the new HRSA Data Collection Platform. </a:t>
            </a:r>
          </a:p>
          <a:p>
            <a:pPr marL="171450" indent="-171450">
              <a:buFontTx/>
              <a:buChar char="-"/>
            </a:pPr>
            <a:r>
              <a:rPr lang="en-US" dirty="0"/>
              <a:t>This new system has an updated look and feel, and is easier to navigate, to give you a better experience while completing and submitting your performance reports, than our previous performance reporting system. </a:t>
            </a:r>
          </a:p>
          <a:p>
            <a:pPr marL="342900" marR="0" lvl="0" indent="-342900">
              <a:lnSpc>
                <a:spcPct val="107000"/>
              </a:lnSpc>
              <a:spcBef>
                <a:spcPts val="0"/>
              </a:spcBef>
              <a:spcAft>
                <a:spcPts val="0"/>
              </a:spcAft>
              <a:buFont typeface="Symbol" panose="05050102010706020507" pitchFamily="18" charset="2"/>
              <a:buChar char=""/>
            </a:pPr>
            <a:r>
              <a:rPr lang="en-US" b="1" dirty="0"/>
              <a:t>As a reminder – this only applies to performance reports created on or after </a:t>
            </a:r>
            <a:r>
              <a:rPr lang="en-US" sz="1100" dirty="0">
                <a:effectLst/>
                <a:latin typeface="Calibri" panose="020F0502020204030204" pitchFamily="34" charset="0"/>
                <a:ea typeface="Calibri" panose="020F0502020204030204" pitchFamily="34" charset="0"/>
                <a:cs typeface="Calibri" panose="020F0502020204030204" pitchFamily="34" charset="0"/>
              </a:rPr>
              <a:t>Reporting Period: </a:t>
            </a:r>
            <a:r>
              <a:rPr lang="en-US" sz="900" dirty="0">
                <a:effectLst/>
                <a:latin typeface="Segoe UI" panose="020B0502040204020203" pitchFamily="34" charset="0"/>
                <a:ea typeface="Calibri" panose="020F0502020204030204" pitchFamily="34" charset="0"/>
                <a:cs typeface="Calibri" panose="020F0502020204030204" pitchFamily="34" charset="0"/>
              </a:rPr>
              <a:t>September 1, 2023 – August 31,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dirty="0">
                <a:effectLst/>
                <a:latin typeface="Segoe UI" panose="020B0502040204020203" pitchFamily="34" charset="0"/>
                <a:ea typeface="Calibri" panose="020F0502020204030204" pitchFamily="34" charset="0"/>
                <a:cs typeface="Calibri" panose="020F0502020204030204" pitchFamily="34" charset="0"/>
              </a:rPr>
              <a:t>Submission Open Date: September 1,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900" dirty="0">
                <a:effectLst/>
                <a:latin typeface="Segoe UI" panose="020B0502040204020203" pitchFamily="34" charset="0"/>
                <a:ea typeface="Calibri" panose="020F0502020204030204" pitchFamily="34" charset="0"/>
                <a:cs typeface="Calibri" panose="020F0502020204030204" pitchFamily="34" charset="0"/>
              </a:rPr>
              <a:t>Report Due Date: October 30,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4162E84-1261-3642-A29E-F77B11507CA4}" type="slidenum">
              <a:rPr lang="en-US" smtClean="0"/>
              <a:t>4</a:t>
            </a:fld>
            <a:endParaRPr lang="en-US"/>
          </a:p>
        </p:txBody>
      </p:sp>
    </p:spTree>
    <p:extLst>
      <p:ext uri="{BB962C8B-B14F-4D97-AF65-F5344CB8AC3E}">
        <p14:creationId xmlns:p14="http://schemas.microsoft.com/office/powerpoint/2010/main" val="139340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 to access the system and navigate through the homepage</a:t>
            </a:r>
          </a:p>
        </p:txBody>
      </p:sp>
      <p:sp>
        <p:nvSpPr>
          <p:cNvPr id="4" name="Slide Number Placeholder 3"/>
          <p:cNvSpPr>
            <a:spLocks noGrp="1"/>
          </p:cNvSpPr>
          <p:nvPr>
            <p:ph type="sldNum" sz="quarter" idx="5"/>
          </p:nvPr>
        </p:nvSpPr>
        <p:spPr/>
        <p:txBody>
          <a:bodyPr/>
          <a:lstStyle/>
          <a:p>
            <a:fld id="{B4162E84-1261-3642-A29E-F77B11507CA4}" type="slidenum">
              <a:rPr lang="en-US" smtClean="0"/>
              <a:t>5</a:t>
            </a:fld>
            <a:endParaRPr lang="en-US"/>
          </a:p>
        </p:txBody>
      </p:sp>
    </p:spTree>
    <p:extLst>
      <p:ext uri="{BB962C8B-B14F-4D97-AF65-F5344CB8AC3E}">
        <p14:creationId xmlns:p14="http://schemas.microsoft.com/office/powerpoint/2010/main" val="1126932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Starting September 1</a:t>
            </a:r>
            <a:r>
              <a:rPr lang="en-US" b="1" baseline="30000" dirty="0"/>
              <a:t>st</a:t>
            </a:r>
            <a:r>
              <a:rPr lang="en-US" b="1" dirty="0"/>
              <a:t>, use </a:t>
            </a:r>
            <a:r>
              <a:rPr lang="en-US" dirty="0"/>
              <a:t>the link to the new HRSA Data Collection Platform. When your performance report is set up, you’ll receive an email with the link to the system.</a:t>
            </a:r>
          </a:p>
          <a:p>
            <a:endParaRPr lang="en-US" dirty="0"/>
          </a:p>
          <a:p>
            <a:r>
              <a:rPr lang="en-US" dirty="0"/>
              <a:t>While this is not a part of the HRSA EHBs, the systems are connected so you will still use your EHBs Login.gov email and password to complete 2 factor authentication to access the system. </a:t>
            </a:r>
          </a:p>
          <a:p>
            <a:endParaRPr lang="en-US" dirty="0"/>
          </a:p>
          <a:p>
            <a:r>
              <a:rPr lang="en-US" dirty="0"/>
              <a:t>If you do not have a login.gov account for the EHBs yet, please go ahead and create that. There are some HRSA wiki help pages to walk you through that process, linked through the slides. </a:t>
            </a:r>
          </a:p>
        </p:txBody>
      </p:sp>
      <p:sp>
        <p:nvSpPr>
          <p:cNvPr id="4" name="Slide Number Placeholder 3"/>
          <p:cNvSpPr>
            <a:spLocks noGrp="1"/>
          </p:cNvSpPr>
          <p:nvPr>
            <p:ph type="sldNum" sz="quarter" idx="5"/>
          </p:nvPr>
        </p:nvSpPr>
        <p:spPr/>
        <p:txBody>
          <a:bodyPr/>
          <a:lstStyle/>
          <a:p>
            <a:fld id="{B4162E84-1261-3642-A29E-F77B11507CA4}" type="slidenum">
              <a:rPr lang="en-US" smtClean="0"/>
              <a:t>6</a:t>
            </a:fld>
            <a:endParaRPr lang="en-US"/>
          </a:p>
        </p:txBody>
      </p:sp>
    </p:spTree>
    <p:extLst>
      <p:ext uri="{BB962C8B-B14F-4D97-AF65-F5344CB8AC3E}">
        <p14:creationId xmlns:p14="http://schemas.microsoft.com/office/powerpoint/2010/main" val="89716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homepage:</a:t>
            </a:r>
          </a:p>
          <a:p>
            <a:pPr marL="171450" indent="-171450">
              <a:buFontTx/>
              <a:buChar char="-"/>
            </a:pPr>
            <a:r>
              <a:rPr lang="en-US" dirty="0"/>
              <a:t>Find your username on the top right side of the page. Once you click on your username, you’ll also see the log out option. </a:t>
            </a:r>
          </a:p>
          <a:p>
            <a:pPr marL="171450" indent="-171450">
              <a:buFontTx/>
              <a:buChar char="-"/>
            </a:pPr>
            <a:r>
              <a:rPr lang="en-US" dirty="0"/>
              <a:t>Select HSD Performance Reports to access your reports from the top tool bar or widget on the bottom</a:t>
            </a:r>
          </a:p>
          <a:p>
            <a:pPr marL="171450" indent="-171450">
              <a:buFontTx/>
              <a:buChar char="-"/>
            </a:pPr>
            <a:r>
              <a:rPr lang="en-US" dirty="0"/>
              <a:t>Select Data Extracts to access your Grantee Raw Data Report from the top tool bar or widget on the bottom</a:t>
            </a:r>
          </a:p>
          <a:p>
            <a:pPr marL="171450" indent="-171450">
              <a:buFontTx/>
              <a:buChar char="-"/>
            </a:pPr>
            <a:r>
              <a:rPr lang="en-US" dirty="0"/>
              <a:t>The middle section of the page contains background on the purpose for the performance report</a:t>
            </a:r>
          </a:p>
          <a:p>
            <a:pPr marL="171450" indent="-171450">
              <a:buFontTx/>
              <a:buChar char="-"/>
            </a:pPr>
            <a:r>
              <a:rPr lang="en-US" dirty="0"/>
              <a:t>And click Help to view the help pages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7</a:t>
            </a:fld>
            <a:endParaRPr lang="en-US"/>
          </a:p>
        </p:txBody>
      </p:sp>
    </p:spTree>
    <p:extLst>
      <p:ext uri="{BB962C8B-B14F-4D97-AF65-F5344CB8AC3E}">
        <p14:creationId xmlns:p14="http://schemas.microsoft.com/office/powerpoint/2010/main" val="14626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know how to access and navigate the system, let’s look at how to complete and submit your performance report</a:t>
            </a:r>
          </a:p>
        </p:txBody>
      </p:sp>
      <p:sp>
        <p:nvSpPr>
          <p:cNvPr id="4" name="Slide Number Placeholder 3"/>
          <p:cNvSpPr>
            <a:spLocks noGrp="1"/>
          </p:cNvSpPr>
          <p:nvPr>
            <p:ph type="sldNum" sz="quarter" idx="5"/>
          </p:nvPr>
        </p:nvSpPr>
        <p:spPr/>
        <p:txBody>
          <a:bodyPr/>
          <a:lstStyle/>
          <a:p>
            <a:fld id="{B4162E84-1261-3642-A29E-F77B11507CA4}" type="slidenum">
              <a:rPr lang="en-US" smtClean="0"/>
              <a:t>8</a:t>
            </a:fld>
            <a:endParaRPr lang="en-US"/>
          </a:p>
        </p:txBody>
      </p:sp>
    </p:spTree>
    <p:extLst>
      <p:ext uri="{BB962C8B-B14F-4D97-AF65-F5344CB8AC3E}">
        <p14:creationId xmlns:p14="http://schemas.microsoft.com/office/powerpoint/2010/main" val="4073633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HSD Performance Report from the top navigation bar or widget on the bottom of the home page, you will see the performance report assigned to you. The list displays the Tracking ID, Submission Status (if applicable), Submission Name, Grant Number, Reporting Period, Program Name, and Status. </a:t>
            </a:r>
          </a:p>
          <a:p>
            <a:endParaRPr lang="en-US" dirty="0"/>
          </a:p>
          <a:p>
            <a:r>
              <a:rPr lang="en-US" dirty="0"/>
              <a:t>Click on the Tracking ID to open the Performance Report. </a:t>
            </a:r>
          </a:p>
          <a:p>
            <a:endParaRPr lang="en-US" dirty="0"/>
          </a:p>
          <a:p>
            <a:r>
              <a:rPr lang="en-US" dirty="0"/>
              <a:t>And view the status on the right side of the row</a:t>
            </a:r>
          </a:p>
        </p:txBody>
      </p:sp>
      <p:sp>
        <p:nvSpPr>
          <p:cNvPr id="4" name="Slide Number Placeholder 3"/>
          <p:cNvSpPr>
            <a:spLocks noGrp="1"/>
          </p:cNvSpPr>
          <p:nvPr>
            <p:ph type="sldNum" sz="quarter" idx="5"/>
          </p:nvPr>
        </p:nvSpPr>
        <p:spPr/>
        <p:txBody>
          <a:bodyPr/>
          <a:lstStyle/>
          <a:p>
            <a:fld id="{B4162E84-1261-3642-A29E-F77B11507CA4}" type="slidenum">
              <a:rPr lang="en-US" smtClean="0"/>
              <a:t>9</a:t>
            </a:fld>
            <a:endParaRPr lang="en-US"/>
          </a:p>
        </p:txBody>
      </p:sp>
    </p:spTree>
    <p:extLst>
      <p:ext uri="{BB962C8B-B14F-4D97-AF65-F5344CB8AC3E}">
        <p14:creationId xmlns:p14="http://schemas.microsoft.com/office/powerpoint/2010/main" val="425355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2" name="Title 1"/>
          <p:cNvSpPr>
            <a:spLocks noGrp="1"/>
          </p:cNvSpPr>
          <p:nvPr>
            <p:ph type="title"/>
          </p:nvPr>
        </p:nvSpPr>
        <p:spPr>
          <a:xfrm>
            <a:off x="243123" y="2854666"/>
            <a:ext cx="11705754" cy="1146628"/>
          </a:xfrm>
          <a:prstGeom prst="rect">
            <a:avLst/>
          </a:prstGeom>
        </p:spPr>
        <p:txBody>
          <a:bodyPr anchor="b" anchorCtr="0"/>
          <a:lstStyle/>
          <a:p>
            <a:r>
              <a:rPr lang="en-US"/>
              <a:t>Click to edit Master title style</a:t>
            </a:r>
          </a:p>
        </p:txBody>
      </p:sp>
      <p:sp>
        <p:nvSpPr>
          <p:cNvPr id="8" name="Text Placeholder 7"/>
          <p:cNvSpPr>
            <a:spLocks noGrp="1"/>
          </p:cNvSpPr>
          <p:nvPr>
            <p:ph type="body" sz="quarter" idx="10"/>
          </p:nvPr>
        </p:nvSpPr>
        <p:spPr>
          <a:xfrm>
            <a:off x="243123" y="4001294"/>
            <a:ext cx="11705753" cy="914400"/>
          </a:xfrm>
          <a:prstGeom prst="rect">
            <a:avLst/>
          </a:prstGeom>
        </p:spPr>
        <p:txBody>
          <a:bodyPr/>
          <a:lstStyle>
            <a:lvl1pPr marL="0" indent="0" algn="ctr">
              <a:buNone/>
              <a:defRPr sz="3200" b="0" i="1">
                <a:solidFill>
                  <a:srgbClr val="FFFFFF"/>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18130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88758" y="1381302"/>
            <a:ext cx="11518231" cy="4795661"/>
          </a:xfrm>
          <a:prstGeom prst="rect">
            <a:avLst/>
          </a:prstGeom>
        </p:spPr>
        <p:txBody>
          <a:bodyPr vert="eaVert"/>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7"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146627"/>
            <a:ext cx="2628900" cy="5030336"/>
          </a:xfrm>
          <a:prstGeom prst="rect">
            <a:avLst/>
          </a:prstGeom>
        </p:spPr>
        <p:txBody>
          <a:bodyPr vert="eaVert"/>
          <a:lstStyle>
            <a:lvl1pPr>
              <a:defRPr>
                <a:latin typeface="Franklin Gothic Demi Cond" charset="0"/>
                <a:ea typeface="Franklin Gothic Demi Cond" charset="0"/>
                <a:cs typeface="Franklin Gothic Demi Cond" charset="0"/>
              </a:defRPr>
            </a:lvl1pPr>
          </a:lstStyle>
          <a:p>
            <a:r>
              <a:rPr lang="en-US"/>
              <a:t>Click to edit Master title style</a:t>
            </a:r>
          </a:p>
        </p:txBody>
      </p:sp>
      <p:sp>
        <p:nvSpPr>
          <p:cNvPr id="3" name="Vertical Text Placeholder 2"/>
          <p:cNvSpPr>
            <a:spLocks noGrp="1"/>
          </p:cNvSpPr>
          <p:nvPr>
            <p:ph type="body" orient="vert" idx="1"/>
          </p:nvPr>
        </p:nvSpPr>
        <p:spPr>
          <a:xfrm>
            <a:off x="838200" y="1146627"/>
            <a:ext cx="7734300" cy="5030335"/>
          </a:xfrm>
          <a:prstGeom prst="rect">
            <a:avLst/>
          </a:prstGeom>
        </p:spPr>
        <p:txBody>
          <a:bodyPr vert="eaVert"/>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8" name="Title 1"/>
          <p:cNvSpPr txBox="1">
            <a:spLocks/>
          </p:cNvSpPr>
          <p:nvPr userDrawn="1"/>
        </p:nvSpPr>
        <p:spPr>
          <a:xfrm>
            <a:off x="182880" y="0"/>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Option 2">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43123" y="4001294"/>
            <a:ext cx="11705753" cy="914400"/>
          </a:xfrm>
          <a:prstGeom prst="rect">
            <a:avLst/>
          </a:prstGeom>
        </p:spPr>
        <p:txBody>
          <a:bodyPr/>
          <a:lstStyle>
            <a:lvl1pPr marL="0" indent="0" algn="ctr">
              <a:buNone/>
              <a:defRPr sz="3200" b="0" i="1">
                <a:solidFill>
                  <a:srgbClr val="2D323C"/>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
        <p:nvSpPr>
          <p:cNvPr id="8" name="Rectangle 7"/>
          <p:cNvSpPr/>
          <p:nvPr userDrawn="1"/>
        </p:nvSpPr>
        <p:spPr>
          <a:xfrm>
            <a:off x="243122" y="3978434"/>
            <a:ext cx="11705753" cy="4571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p:cNvSpPr>
            <a:spLocks noGrp="1"/>
          </p:cNvSpPr>
          <p:nvPr>
            <p:ph type="body" sz="quarter" idx="14"/>
          </p:nvPr>
        </p:nvSpPr>
        <p:spPr>
          <a:xfrm>
            <a:off x="243122" y="3064034"/>
            <a:ext cx="11705753" cy="914400"/>
          </a:xfrm>
          <a:prstGeom prst="rect">
            <a:avLst/>
          </a:prstGeom>
        </p:spPr>
        <p:txBody>
          <a:bodyPr anchor="b" anchorCtr="0">
            <a:normAutofit/>
          </a:bodyPr>
          <a:lstStyle>
            <a:lvl1pPr marL="0" indent="0" algn="ctr">
              <a:buNone/>
              <a:defRPr sz="4400" b="0" i="0">
                <a:solidFill>
                  <a:srgbClr val="2D323C"/>
                </a:solidFill>
                <a:latin typeface="Franklin Gothic Demi Cond" charset="0"/>
                <a:ea typeface="Franklin Gothic Demi Cond" charset="0"/>
                <a:cs typeface="Franklin Gothic Demi Cond"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66162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0"/>
            <a:ext cx="9601200" cy="109728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508000" y="1600200"/>
            <a:ext cx="11379200" cy="4800600"/>
          </a:xfrm>
        </p:spPr>
        <p:txBody>
          <a:bodyPr/>
          <a:lstStyle>
            <a:lvl1pPr>
              <a:lnSpc>
                <a:spcPct val="100000"/>
              </a:lnSpc>
              <a:spcBef>
                <a:spcPts val="1800"/>
              </a:spcBef>
              <a:spcAft>
                <a:spcPts val="600"/>
              </a:spcAft>
              <a:defRPr/>
            </a:lvl1pPr>
            <a:lvl2pPr marL="685800" indent="-228600">
              <a:lnSpc>
                <a:spcPct val="100000"/>
              </a:lnSpc>
              <a:spcBef>
                <a:spcPts val="0"/>
              </a:spcBef>
              <a:spcAft>
                <a:spcPts val="600"/>
              </a:spcAft>
              <a:buSzPct val="100000"/>
              <a:buFont typeface="Courier New" panose="02070309020205020404" pitchFamily="49" charset="0"/>
              <a:buChar char="o"/>
              <a:defRPr/>
            </a:lvl2pPr>
            <a:lvl3pPr marL="1143000" indent="-228600">
              <a:lnSpc>
                <a:spcPct val="100000"/>
              </a:lnSpc>
              <a:spcBef>
                <a:spcPts val="0"/>
              </a:spcBef>
              <a:spcAft>
                <a:spcPts val="600"/>
              </a:spcAft>
              <a:buFont typeface="Wingdings" panose="05000000000000000000" pitchFamily="2" charset="2"/>
              <a:buChar char="§"/>
              <a:defRPr/>
            </a:lvl3pPr>
            <a:lvl4pPr>
              <a:lnSpc>
                <a:spcPct val="100000"/>
              </a:lnSpc>
              <a:spcBef>
                <a:spcPts val="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03200" y="6492876"/>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144000" y="6492876"/>
            <a:ext cx="2844800" cy="365125"/>
          </a:xfrm>
        </p:spPr>
        <p:txBody>
          <a:bodyPr/>
          <a:lstStyle>
            <a:lvl1pPr>
              <a:defRPr>
                <a:latin typeface="Century Gothic" pitchFamily="34" charset="0"/>
              </a:defRPr>
            </a:lvl1pPr>
          </a:lstStyle>
          <a:p>
            <a:fld id="{965A5641-BFF0-4C09-B681-1C138101C8A3}" type="slidenum">
              <a:rPr lang="en-US" smtClean="0"/>
              <a:pPr/>
              <a:t>‹#›</a:t>
            </a:fld>
            <a:endParaRPr lang="en-US"/>
          </a:p>
        </p:txBody>
      </p:sp>
      <p:sp>
        <p:nvSpPr>
          <p:cNvPr id="7" name="Content Placeholder 6"/>
          <p:cNvSpPr>
            <a:spLocks noGrp="1"/>
          </p:cNvSpPr>
          <p:nvPr>
            <p:ph sz="quarter" idx="14" hasCustomPrompt="1"/>
          </p:nvPr>
        </p:nvSpPr>
        <p:spPr>
          <a:xfrm>
            <a:off x="203200" y="1066800"/>
            <a:ext cx="11684000" cy="381000"/>
          </a:xfrm>
        </p:spPr>
        <p:txBody>
          <a:bodyPr>
            <a:noAutofit/>
          </a:bodyPr>
          <a:lstStyle>
            <a:lvl1pPr marL="0" indent="0" algn="l" defTabSz="914400" rtl="0" eaLnBrk="1" latinLnBrk="0" hangingPunct="1">
              <a:lnSpc>
                <a:spcPct val="100000"/>
              </a:lnSpc>
              <a:spcBef>
                <a:spcPts val="1800"/>
              </a:spcBef>
              <a:spcAft>
                <a:spcPts val="600"/>
              </a:spcAft>
              <a:buClr>
                <a:srgbClr val="FCA200"/>
              </a:buClr>
              <a:buFont typeface="Arial" pitchFamily="34" charset="0"/>
              <a:buNone/>
              <a:defRPr lang="en-US" sz="2000" b="1" kern="1200" cap="none" spc="0" baseline="0" dirty="0">
                <a:solidFill>
                  <a:srgbClr val="FF6600"/>
                </a:solidFill>
                <a:latin typeface="Century Gothic"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90622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8548" y="5775158"/>
            <a:ext cx="11774905" cy="962526"/>
          </a:xfrm>
          <a:prstGeom prst="rect">
            <a:avLst/>
          </a:prstGeom>
        </p:spPr>
        <p:txBody>
          <a:bodyPr anchor="ctr" anchorCtr="0">
            <a:normAutofit/>
          </a:bodyPr>
          <a:lstStyle>
            <a:lvl1pPr algn="ctr">
              <a:defRPr>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Tree>
    <p:extLst>
      <p:ext uri="{BB962C8B-B14F-4D97-AF65-F5344CB8AC3E}">
        <p14:creationId xmlns:p14="http://schemas.microsoft.com/office/powerpoint/2010/main" val="113456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160" y="5582652"/>
            <a:ext cx="8503920" cy="978408"/>
          </a:xfrm>
          <a:prstGeom prst="rect">
            <a:avLst/>
          </a:prstGeom>
        </p:spPr>
        <p:txBody>
          <a:bodyPr anchor="ctr" anchorCtr="0">
            <a:normAutofit/>
          </a:bodyPr>
          <a:lstStyle>
            <a:lvl1pPr>
              <a:defRPr>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Tree>
    <p:extLst>
      <p:ext uri="{BB962C8B-B14F-4D97-AF65-F5344CB8AC3E}">
        <p14:creationId xmlns:p14="http://schemas.microsoft.com/office/powerpoint/2010/main" val="695709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43123" y="4001294"/>
            <a:ext cx="11705753" cy="914400"/>
          </a:xfrm>
          <a:prstGeom prst="rect">
            <a:avLst/>
          </a:prstGeom>
        </p:spPr>
        <p:txBody>
          <a:bodyPr/>
          <a:lstStyle>
            <a:lvl1pPr marL="0" indent="0" algn="ctr">
              <a:buNone/>
              <a:defRPr sz="3200" b="0" i="1">
                <a:solidFill>
                  <a:srgbClr val="2D323C"/>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
        <p:nvSpPr>
          <p:cNvPr id="8" name="Rectangle 7"/>
          <p:cNvSpPr/>
          <p:nvPr userDrawn="1"/>
        </p:nvSpPr>
        <p:spPr>
          <a:xfrm>
            <a:off x="243122" y="3978434"/>
            <a:ext cx="11705753" cy="4571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p:cNvSpPr>
            <a:spLocks noGrp="1"/>
          </p:cNvSpPr>
          <p:nvPr>
            <p:ph type="body" sz="quarter" idx="14"/>
          </p:nvPr>
        </p:nvSpPr>
        <p:spPr>
          <a:xfrm>
            <a:off x="243122" y="3064034"/>
            <a:ext cx="11705753" cy="914400"/>
          </a:xfrm>
          <a:prstGeom prst="rect">
            <a:avLst/>
          </a:prstGeom>
        </p:spPr>
        <p:txBody>
          <a:bodyPr anchor="b" anchorCtr="0">
            <a:normAutofit/>
          </a:bodyPr>
          <a:lstStyle>
            <a:lvl1pPr marL="0" indent="0" algn="ctr">
              <a:buNone/>
              <a:defRPr sz="4400" b="0" i="0">
                <a:solidFill>
                  <a:srgbClr val="2D323C"/>
                </a:solidFill>
                <a:latin typeface="Franklin Gothic Demi Cond" charset="0"/>
                <a:ea typeface="Franklin Gothic Demi Cond" charset="0"/>
                <a:cs typeface="Franklin Gothic Demi Cond"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90544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8" name="Text Placeholder 2"/>
          <p:cNvSpPr>
            <a:spLocks noGrp="1"/>
          </p:cNvSpPr>
          <p:nvPr>
            <p:ph idx="1"/>
          </p:nvPr>
        </p:nvSpPr>
        <p:spPr>
          <a:xfrm>
            <a:off x="243840" y="1381302"/>
            <a:ext cx="11563149" cy="4795661"/>
          </a:xfrm>
          <a:prstGeom prst="rect">
            <a:avLst/>
          </a:prstGeom>
        </p:spPr>
        <p:txBody>
          <a:bodyPr vert="horz" lIns="91440" tIns="45720" rIns="91440" bIns="45720" rtlCol="0">
            <a:normAutofit/>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243840" y="1379621"/>
            <a:ext cx="11563149" cy="4797342"/>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3839" y="1326015"/>
            <a:ext cx="5775961" cy="485094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26015"/>
            <a:ext cx="5715000" cy="485094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8"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8764" y="1345743"/>
            <a:ext cx="5678812" cy="852026"/>
          </a:xfrm>
          <a:prstGeom prst="rect">
            <a:avLst/>
          </a:prstGeom>
        </p:spPr>
        <p:txBody>
          <a:bodyPr anchor="b"/>
          <a:lstStyle>
            <a:lvl1pPr marL="0" indent="0">
              <a:buNone/>
              <a:defRPr sz="2400" b="0">
                <a:latin typeface="Franklin Gothic Demi Cond" charset="0"/>
                <a:ea typeface="Franklin Gothic Demi Cond" charset="0"/>
                <a:cs typeface="Franklin Gothic Demi Con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8764" y="2505075"/>
            <a:ext cx="5678812" cy="368458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5743"/>
            <a:ext cx="5666874" cy="852026"/>
          </a:xfrm>
          <a:prstGeom prst="rect">
            <a:avLst/>
          </a:prstGeom>
        </p:spPr>
        <p:txBody>
          <a:bodyPr anchor="b"/>
          <a:lstStyle>
            <a:lvl1pPr marL="0" indent="0">
              <a:buNone/>
              <a:defRPr sz="2400" b="0">
                <a:latin typeface="Franklin Gothic Demi Cond" charset="0"/>
                <a:ea typeface="Franklin Gothic Demi Cond" charset="0"/>
                <a:cs typeface="Franklin Gothic Demi Con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666874" cy="368458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F3DB-6464-4F45-B113-737A0419C0AF}" type="slidenum">
              <a:rPr lang="en-US" smtClean="0"/>
              <a:t>‹#›</a:t>
            </a:fld>
            <a:endParaRPr lang="en-US"/>
          </a:p>
        </p:txBody>
      </p:sp>
      <p:sp>
        <p:nvSpPr>
          <p:cNvPr id="11"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F3DB-6464-4F45-B113-737A0419C0AF}" type="slidenum">
              <a:rPr lang="en-US" smtClean="0"/>
              <a:t>‹#›</a:t>
            </a:fld>
            <a:endParaRPr lang="en-US"/>
          </a:p>
        </p:txBody>
      </p:sp>
      <p:sp>
        <p:nvSpPr>
          <p:cNvPr id="7"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F3DB-6464-4F45-B113-737A0419C0AF}" type="slidenum">
              <a:rPr lang="en-US" smtClean="0"/>
              <a:t>‹#›</a:t>
            </a:fld>
            <a:endParaRPr lang="en-US"/>
          </a:p>
        </p:txBody>
      </p:sp>
      <p:sp>
        <p:nvSpPr>
          <p:cNvPr id="6" name="Title 1"/>
          <p:cNvSpPr>
            <a:spLocks noGrp="1"/>
          </p:cNvSpPr>
          <p:nvPr>
            <p:ph type="title"/>
          </p:nvPr>
        </p:nvSpPr>
        <p:spPr>
          <a:xfrm>
            <a:off x="182879"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764" y="1427746"/>
            <a:ext cx="4453262" cy="898359"/>
          </a:xfrm>
          <a:prstGeom prst="rect">
            <a:avLst/>
          </a:prstGeom>
        </p:spPr>
        <p:txBody>
          <a:bodyPr anchor="b"/>
          <a:lstStyle>
            <a:lvl1pPr>
              <a:defRPr sz="3200">
                <a:solidFill>
                  <a:schemeClr val="tx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5183188" y="1427747"/>
            <a:ext cx="6671928" cy="4433303"/>
          </a:xfrm>
          <a:prstGeom prst="rect">
            <a:avLst/>
          </a:prstGeom>
        </p:spPr>
        <p:txBody>
          <a:bodyPr/>
          <a:lstStyle>
            <a:lvl1pPr>
              <a:defRPr sz="3200">
                <a:latin typeface="Franklin Gothic Book" charset="0"/>
                <a:ea typeface="Franklin Gothic Book" charset="0"/>
                <a:cs typeface="Franklin Gothic Book" charset="0"/>
              </a:defRPr>
            </a:lvl1pPr>
            <a:lvl2pPr>
              <a:defRPr sz="2800">
                <a:latin typeface="Franklin Gothic Book" charset="0"/>
                <a:ea typeface="Franklin Gothic Book" charset="0"/>
                <a:cs typeface="Franklin Gothic Book" charset="0"/>
              </a:defRPr>
            </a:lvl2pPr>
            <a:lvl3pPr>
              <a:defRPr sz="2400">
                <a:latin typeface="Franklin Gothic Book" charset="0"/>
                <a:ea typeface="Franklin Gothic Book" charset="0"/>
                <a:cs typeface="Franklin Gothic Book" charset="0"/>
              </a:defRPr>
            </a:lvl3pPr>
            <a:lvl4pPr>
              <a:defRPr sz="2000">
                <a:latin typeface="Franklin Gothic Book" charset="0"/>
                <a:ea typeface="Franklin Gothic Book" charset="0"/>
                <a:cs typeface="Franklin Gothic Book" charset="0"/>
              </a:defRPr>
            </a:lvl4pPr>
            <a:lvl5pPr>
              <a:defRPr sz="2000">
                <a:latin typeface="Franklin Gothic Book" charset="0"/>
                <a:ea typeface="Franklin Gothic Book" charset="0"/>
                <a:cs typeface="Franklin Gothic 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18764" y="2326104"/>
            <a:ext cx="4453262" cy="3542883"/>
          </a:xfrm>
          <a:prstGeom prst="rect">
            <a:avLst/>
          </a:prstGeom>
        </p:spPr>
        <p:txBody>
          <a:bodyPr/>
          <a:lstStyle>
            <a:lvl1pPr marL="0" indent="0">
              <a:buNone/>
              <a:defRPr sz="1600">
                <a:latin typeface="Franklin Gothic Book" charset="0"/>
                <a:ea typeface="Franklin Gothic Book"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9" name="Title 1"/>
          <p:cNvSpPr txBox="1">
            <a:spLocks/>
          </p:cNvSpPr>
          <p:nvPr userDrawn="1"/>
        </p:nvSpPr>
        <p:spPr>
          <a:xfrm>
            <a:off x="182880" y="-1"/>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764" y="1314676"/>
            <a:ext cx="4453262" cy="742724"/>
          </a:xfrm>
          <a:prstGeom prst="rect">
            <a:avLst/>
          </a:prstGeom>
        </p:spPr>
        <p:txBody>
          <a:bodyPr anchor="b"/>
          <a:lstStyle>
            <a:lvl1pPr>
              <a:defRPr sz="3200">
                <a:solidFill>
                  <a:schemeClr val="tx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Picture Placeholder 2"/>
          <p:cNvSpPr>
            <a:spLocks noGrp="1" noChangeAspect="1"/>
          </p:cNvSpPr>
          <p:nvPr>
            <p:ph type="pic" idx="1"/>
          </p:nvPr>
        </p:nvSpPr>
        <p:spPr>
          <a:xfrm>
            <a:off x="5181599" y="1314676"/>
            <a:ext cx="6625389" cy="4873625"/>
          </a:xfrm>
          <a:prstGeom prst="rect">
            <a:avLst/>
          </a:prstGeom>
        </p:spPr>
        <p:txBody>
          <a:bodyPr anchor="t"/>
          <a:lstStyle>
            <a:lvl1pPr marL="0" indent="0">
              <a:buNone/>
              <a:defRPr sz="3200">
                <a:latin typeface="Franklin Gothic Book" charset="0"/>
                <a:ea typeface="Franklin Gothic Book"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18764" y="2057400"/>
            <a:ext cx="4453262" cy="3811588"/>
          </a:xfrm>
          <a:prstGeom prst="rect">
            <a:avLst/>
          </a:prstGeom>
        </p:spPr>
        <p:txBody>
          <a:bodyPr/>
          <a:lstStyle>
            <a:lvl1pPr marL="0" indent="0">
              <a:buNone/>
              <a:defRPr sz="1600">
                <a:latin typeface="Franklin Gothic Book" charset="0"/>
                <a:ea typeface="Franklin Gothic Book"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9" name="Title 1"/>
          <p:cNvSpPr txBox="1">
            <a:spLocks/>
          </p:cNvSpPr>
          <p:nvPr userDrawn="1"/>
        </p:nvSpPr>
        <p:spPr>
          <a:xfrm>
            <a:off x="182880" y="-1"/>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4F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6246" y="234674"/>
            <a:ext cx="2073348" cy="677281"/>
          </a:xfrm>
          <a:prstGeom prst="rect">
            <a:avLst/>
          </a:prstGeom>
          <a:ln>
            <a:noFill/>
          </a:ln>
        </p:spPr>
      </p:pic>
    </p:spTree>
    <p:extLst>
      <p:ext uri="{BB962C8B-B14F-4D97-AF65-F5344CB8AC3E}">
        <p14:creationId xmlns:p14="http://schemas.microsoft.com/office/powerpoint/2010/main" val="1995123511"/>
      </p:ext>
    </p:extLst>
  </p:cSld>
  <p:clrMap bg1="lt1" tx1="dk1" bg2="lt2" tx2="dk2" accent1="accent1" accent2="accent2" accent3="accent3" accent4="accent4" accent5="accent5" accent6="accent6" hlink="hlink" folHlink="folHlink"/>
  <p:sldLayoutIdLst>
    <p:sldLayoutId id="2147484485" r:id="rId1"/>
  </p:sldLayoutIdLst>
  <p:hf hdr="0" ftr="0" dt="0"/>
  <p:txStyles>
    <p:titleStyle>
      <a:lvl1pPr algn="ctr"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44E5-6314-7949-BE00-36325AB8D09D}" type="slidenum">
              <a:rPr lang="en-US" smtClean="0"/>
              <a:t>‹#›</a:t>
            </a:fld>
            <a:endParaRPr lang="en-US"/>
          </a:p>
        </p:txBody>
      </p:sp>
      <p:sp>
        <p:nvSpPr>
          <p:cNvPr id="7" name="Rectangle 6"/>
          <p:cNvSpPr/>
          <p:nvPr userDrawn="1"/>
        </p:nvSpPr>
        <p:spPr>
          <a:xfrm>
            <a:off x="0" y="-1"/>
            <a:ext cx="12192000" cy="1097280"/>
          </a:xfrm>
          <a:prstGeom prst="rect">
            <a:avLst/>
          </a:prstGeom>
          <a:solidFill>
            <a:srgbClr val="00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76246" y="234674"/>
            <a:ext cx="2073348" cy="677281"/>
          </a:xfrm>
          <a:prstGeom prst="rect">
            <a:avLst/>
          </a:prstGeom>
          <a:ln>
            <a:noFill/>
          </a:ln>
        </p:spPr>
      </p:pic>
    </p:spTree>
  </p:cSld>
  <p:clrMap bg1="lt1" tx1="dk1" bg2="lt2" tx2="dk2" accent1="accent1" accent2="accent2" accent3="accent3" accent4="accent4" accent5="accent5" accent6="accent6" hlink="hlink" folHlink="folHlink"/>
  <p:sldLayoutIdLst>
    <p:sldLayoutId id="2147484471" r:id="rId1"/>
    <p:sldLayoutId id="2147484472"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94" r:id="rId11"/>
    <p:sldLayoutId id="214748449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3"/>
          <a:srcRect l="8654"/>
          <a:stretch/>
        </p:blipFill>
        <p:spPr>
          <a:xfrm>
            <a:off x="0" y="0"/>
            <a:ext cx="12192000" cy="5739224"/>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AC468-58E4-1540-BA98-901DAA0D98B6}" type="slidenum">
              <a:rPr lang="en-US" smtClean="0"/>
              <a:t>‹#›</a:t>
            </a:fld>
            <a:endParaRPr lang="en-US"/>
          </a:p>
        </p:txBody>
      </p:sp>
      <p:sp>
        <p:nvSpPr>
          <p:cNvPr id="7" name="Rectangle 6"/>
          <p:cNvSpPr/>
          <p:nvPr userDrawn="1"/>
        </p:nvSpPr>
        <p:spPr>
          <a:xfrm>
            <a:off x="0" y="5711371"/>
            <a:ext cx="12192000" cy="1146629"/>
          </a:xfrm>
          <a:prstGeom prst="rect">
            <a:avLst/>
          </a:prstGeom>
          <a:solidFill>
            <a:srgbClr val="004F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3245"/>
      </p:ext>
    </p:extLst>
  </p:cSld>
  <p:clrMap bg1="lt1" tx1="dk1" bg2="lt2" tx2="dk2" accent1="accent1" accent2="accent2" accent3="accent3" accent4="accent4" accent5="accent5" accent6="accent6" hlink="hlink" folHlink="folHlink"/>
  <p:sldLayoutIdLst>
    <p:sldLayoutId id="21474844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44"/>
            <a:ext cx="10266467" cy="6844311"/>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3491" t="15032" r="39056"/>
          <a:stretch/>
        </p:blipFill>
        <p:spPr>
          <a:xfrm>
            <a:off x="8763000" y="-2"/>
            <a:ext cx="3429000" cy="3394713"/>
          </a:xfrm>
          <a:prstGeom prst="rect">
            <a:avLst/>
          </a:prstGeom>
        </p:spPr>
      </p:pic>
      <p:sp>
        <p:nvSpPr>
          <p:cNvPr id="7" name="Rectangle 6"/>
          <p:cNvSpPr/>
          <p:nvPr userDrawn="1"/>
        </p:nvSpPr>
        <p:spPr>
          <a:xfrm>
            <a:off x="0" y="5574846"/>
            <a:ext cx="12179808" cy="1146629"/>
          </a:xfrm>
          <a:prstGeom prst="rect">
            <a:avLst/>
          </a:prstGeom>
          <a:solidFill>
            <a:srgbClr val="004F82">
              <a:alpha val="9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76246" y="5809519"/>
            <a:ext cx="2073348" cy="677281"/>
          </a:xfrm>
          <a:prstGeom prst="rect">
            <a:avLst/>
          </a:prstGeom>
          <a:ln>
            <a:noFill/>
          </a:ln>
        </p:spPr>
      </p:pic>
      <p:pic>
        <p:nvPicPr>
          <p:cNvPr id="2" name="Picture 1"/>
          <p:cNvPicPr>
            <a:picLocks noChangeAspect="1"/>
          </p:cNvPicPr>
          <p:nvPr userDrawn="1"/>
        </p:nvPicPr>
        <p:blipFill rotWithShape="1">
          <a:blip r:embed="rId6">
            <a:extLst>
              <a:ext uri="{28A0092B-C50C-407E-A947-70E740481C1C}">
                <a14:useLocalDpi xmlns:a14="http://schemas.microsoft.com/office/drawing/2010/main" val="0"/>
              </a:ext>
            </a:extLst>
          </a:blip>
          <a:srcRect l="21866" t="-16" r="24912"/>
          <a:stretch/>
        </p:blipFill>
        <p:spPr>
          <a:xfrm>
            <a:off x="8763000" y="3457187"/>
            <a:ext cx="3429000" cy="3398132"/>
          </a:xfrm>
          <a:prstGeom prst="rect">
            <a:avLst/>
          </a:prstGeom>
        </p:spPr>
      </p:pic>
      <p:sp>
        <p:nvSpPr>
          <p:cNvPr id="13" name="Rectangle 12"/>
          <p:cNvSpPr/>
          <p:nvPr userDrawn="1"/>
        </p:nvSpPr>
        <p:spPr>
          <a:xfrm rot="5400000">
            <a:off x="10433857" y="1693718"/>
            <a:ext cx="45719" cy="3470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8721436" y="0"/>
            <a:ext cx="415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552153"/>
      </p:ext>
    </p:extLst>
  </p:cSld>
  <p:clrMap bg1="lt1" tx1="dk1" bg2="lt2" tx2="dk2" accent1="accent1" accent2="accent2" accent3="accent3" accent4="accent4" accent5="accent5" accent6="accent6" hlink="hlink" folHlink="folHlink"/>
  <p:sldLayoutIdLst>
    <p:sldLayoutId id="21474844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0AFDF-0EA1-494E-8AB7-26939857203C}" type="slidenum">
              <a:rPr lang="en-US" smtClean="0"/>
              <a:t>‹#›</a:t>
            </a:fld>
            <a:endParaRPr lang="en-US"/>
          </a:p>
        </p:txBody>
      </p:sp>
    </p:spTree>
    <p:extLst>
      <p:ext uri="{BB962C8B-B14F-4D97-AF65-F5344CB8AC3E}">
        <p14:creationId xmlns:p14="http://schemas.microsoft.com/office/powerpoint/2010/main" val="430307622"/>
      </p:ext>
    </p:extLst>
  </p:cSld>
  <p:clrMap bg1="lt1" tx1="dk1" bg2="lt2" tx2="dk2" accent1="accent1" accent2="accent2" accent3="accent3" accent4="accent4" accent5="accent5" accent6="accent6" hlink="hlink" folHlink="folHlink"/>
  <p:sldLayoutIdLst>
    <p:sldLayoutId id="214748449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hyperlink" Target="https://login.gov/contac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hrsacm.my.salesforce-sites.com/EHBExternalFor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hrsa-dcpaas.my.site.com/par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help.hrsa.gov/x/8gESC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5562742"/>
            <a:ext cx="9069049" cy="978568"/>
          </a:xfrm>
        </p:spPr>
        <p:txBody>
          <a:bodyPr lIns="91440" tIns="45720" rIns="91440" bIns="45720" anchor="ctr" anchorCtr="0">
            <a:normAutofit/>
          </a:bodyPr>
          <a:lstStyle/>
          <a:p>
            <a:r>
              <a:rPr lang="en-US" sz="2800" dirty="0">
                <a:latin typeface="Franklin Gothic Demi Cond"/>
              </a:rPr>
              <a:t>HRSA Data Collection Platform Webinar – FLEX Grantees</a:t>
            </a:r>
          </a:p>
        </p:txBody>
      </p:sp>
      <p:sp>
        <p:nvSpPr>
          <p:cNvPr id="4" name="Subtitle 4"/>
          <p:cNvSpPr txBox="1">
            <a:spLocks/>
          </p:cNvSpPr>
          <p:nvPr/>
        </p:nvSpPr>
        <p:spPr>
          <a:xfrm>
            <a:off x="0" y="6282902"/>
            <a:ext cx="3042914" cy="369332"/>
          </a:xfrm>
          <a:prstGeom prst="rect">
            <a:avLst/>
          </a:prstGeom>
        </p:spPr>
        <p:txBody>
          <a:bodyPr vert="horz" wrap="square" lIns="91440" tIns="45720" rIns="91440" bIns="45720" rtlCol="0" anchor="t">
            <a:spAutoFit/>
          </a:bodyPr>
          <a:lstStyle>
            <a:lvl1pPr marL="0" indent="0" algn="l" defTabSz="914400" rtl="0" eaLnBrk="1" latinLnBrk="0" hangingPunct="1">
              <a:spcBef>
                <a:spcPts val="0"/>
              </a:spcBef>
              <a:spcAft>
                <a:spcPts val="600"/>
              </a:spcAft>
              <a:buClr>
                <a:schemeClr val="tx2"/>
              </a:buClr>
              <a:buSzPct val="120000"/>
              <a:buFont typeface="Wingdings" pitchFamily="2" charset="2"/>
              <a:buNone/>
              <a:defRPr sz="2000" b="1" kern="1200" spc="300" baseline="0">
                <a:solidFill>
                  <a:schemeClr val="tx2"/>
                </a:solidFill>
                <a:latin typeface="Helvetica LT Std" pitchFamily="34" charset="0"/>
                <a:ea typeface="+mn-ea"/>
                <a:cs typeface="Calibri"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Helvetica LT Std" pitchFamily="34" charset="0"/>
                <a:ea typeface="+mn-ea"/>
                <a:cs typeface="Calibri"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mn-lt"/>
                <a:ea typeface="+mn-ea"/>
                <a:cs typeface="Calibri"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mn-lt"/>
                <a:ea typeface="+mn-ea"/>
                <a:cs typeface="+mn-cs"/>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mn-lt"/>
                <a:ea typeface="+mn-ea"/>
                <a:cs typeface="+mn-cs"/>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800" spc="140" dirty="0">
                <a:solidFill>
                  <a:schemeClr val="accent4"/>
                </a:solidFill>
                <a:latin typeface="Helvetica LT Std"/>
                <a:cs typeface="Calibri"/>
              </a:rPr>
              <a:t>August 15, 2024</a:t>
            </a:r>
            <a:endParaRPr lang="en-US" dirty="0">
              <a:solidFill>
                <a:schemeClr val="accent4"/>
              </a:solidFill>
              <a:latin typeface="Helvetica LT Std"/>
              <a:cs typeface="Calibri"/>
            </a:endParaRPr>
          </a:p>
        </p:txBody>
      </p:sp>
    </p:spTree>
    <p:extLst>
      <p:ext uri="{BB962C8B-B14F-4D97-AF65-F5344CB8AC3E}">
        <p14:creationId xmlns:p14="http://schemas.microsoft.com/office/powerpoint/2010/main" val="188116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DAB-99F3-3421-7CB1-EDBA4D308165}"/>
              </a:ext>
            </a:extLst>
          </p:cNvPr>
          <p:cNvSpPr>
            <a:spLocks noGrp="1"/>
          </p:cNvSpPr>
          <p:nvPr>
            <p:ph type="title"/>
          </p:nvPr>
        </p:nvSpPr>
        <p:spPr/>
        <p:txBody>
          <a:bodyPr/>
          <a:lstStyle/>
          <a:p>
            <a:r>
              <a:rPr lang="en-US"/>
              <a:t>Performance Report List Views</a:t>
            </a:r>
          </a:p>
        </p:txBody>
      </p:sp>
      <p:sp>
        <p:nvSpPr>
          <p:cNvPr id="4" name="Slide Number Placeholder 3">
            <a:extLst>
              <a:ext uri="{FF2B5EF4-FFF2-40B4-BE49-F238E27FC236}">
                <a16:creationId xmlns:a16="http://schemas.microsoft.com/office/drawing/2014/main" id="{D459FD35-D550-BBA3-1E82-7437F498B0E7}"/>
              </a:ext>
            </a:extLst>
          </p:cNvPr>
          <p:cNvSpPr>
            <a:spLocks noGrp="1"/>
          </p:cNvSpPr>
          <p:nvPr>
            <p:ph type="sldNum" sz="quarter" idx="12"/>
          </p:nvPr>
        </p:nvSpPr>
        <p:spPr/>
        <p:txBody>
          <a:bodyPr/>
          <a:lstStyle/>
          <a:p>
            <a:fld id="{0BDFF3DB-6464-4F45-B113-737A0419C0AF}" type="slidenum">
              <a:rPr lang="en-US" smtClean="0"/>
              <a:t>10</a:t>
            </a:fld>
            <a:endParaRPr lang="en-US"/>
          </a:p>
        </p:txBody>
      </p:sp>
      <p:sp>
        <p:nvSpPr>
          <p:cNvPr id="3" name="Content Placeholder 2">
            <a:extLst>
              <a:ext uri="{FF2B5EF4-FFF2-40B4-BE49-F238E27FC236}">
                <a16:creationId xmlns:a16="http://schemas.microsoft.com/office/drawing/2014/main" id="{E382A3C5-60E6-C8E3-936A-98CE6381A739}"/>
              </a:ext>
            </a:extLst>
          </p:cNvPr>
          <p:cNvSpPr>
            <a:spLocks noGrp="1"/>
          </p:cNvSpPr>
          <p:nvPr>
            <p:ph idx="1"/>
          </p:nvPr>
        </p:nvSpPr>
        <p:spPr>
          <a:xfrm>
            <a:off x="243840" y="1379621"/>
            <a:ext cx="11563149" cy="2838328"/>
          </a:xfrm>
        </p:spPr>
        <p:txBody>
          <a:bodyPr>
            <a:normAutofit/>
          </a:bodyPr>
          <a:lstStyle/>
          <a:p>
            <a:r>
              <a:rPr lang="en-US" sz="2200" b="1" dirty="0"/>
              <a:t>Approved Reports: </a:t>
            </a:r>
            <a:r>
              <a:rPr lang="en-US" sz="2200" dirty="0"/>
              <a:t>Received HRSA Project Officer (PO) approval; Approved status</a:t>
            </a:r>
          </a:p>
          <a:p>
            <a:r>
              <a:rPr lang="en-US" sz="2200" b="1" dirty="0"/>
              <a:t>Change Requested Reports: </a:t>
            </a:r>
            <a:r>
              <a:rPr lang="en-US" sz="2200" dirty="0"/>
              <a:t>HRSA PO requested updates; Change Requested status</a:t>
            </a:r>
          </a:p>
          <a:p>
            <a:r>
              <a:rPr lang="en-US" sz="2200" b="1" dirty="0"/>
              <a:t>In Progress Reports: </a:t>
            </a:r>
            <a:r>
              <a:rPr lang="en-US" sz="2200" dirty="0"/>
              <a:t>Grantee has not started or is still entering data; Not Started or In Progress status</a:t>
            </a:r>
          </a:p>
          <a:p>
            <a:r>
              <a:rPr lang="en-US" sz="2200" b="1" dirty="0"/>
              <a:t>Recently Viewed: </a:t>
            </a:r>
            <a:r>
              <a:rPr lang="en-US" sz="2200" dirty="0"/>
              <a:t>Performance Reports viewed recently; can be any status</a:t>
            </a:r>
          </a:p>
          <a:p>
            <a:r>
              <a:rPr lang="en-US" sz="2200" b="1" dirty="0"/>
              <a:t>Submitted Reports: </a:t>
            </a:r>
            <a:r>
              <a:rPr lang="en-US" sz="2200" dirty="0"/>
              <a:t>HRSA Grantee submitted the report, and it is being reviewed by the HRSA PO; Submitted status</a:t>
            </a:r>
          </a:p>
        </p:txBody>
      </p:sp>
      <p:pic>
        <p:nvPicPr>
          <p:cNvPr id="5" name="Content Placeholder 9" descr="Screenshot of the HSD Performance Report page spotlighting the List View drop-down menu, Favorite pin, and Search Field">
            <a:extLst>
              <a:ext uri="{FF2B5EF4-FFF2-40B4-BE49-F238E27FC236}">
                <a16:creationId xmlns:a16="http://schemas.microsoft.com/office/drawing/2014/main" id="{DDDA676E-9592-1042-421D-9A6719A21879}"/>
              </a:ext>
            </a:extLst>
          </p:cNvPr>
          <p:cNvPicPr>
            <a:picLocks noChangeAspect="1"/>
          </p:cNvPicPr>
          <p:nvPr/>
        </p:nvPicPr>
        <p:blipFill>
          <a:blip r:embed="rId3"/>
          <a:srcRect/>
          <a:stretch/>
        </p:blipFill>
        <p:spPr>
          <a:xfrm>
            <a:off x="1476623" y="4102131"/>
            <a:ext cx="9238754" cy="2578608"/>
          </a:xfrm>
          <a:prstGeom prst="rect">
            <a:avLst/>
          </a:prstGeom>
          <a:ln>
            <a:noFill/>
          </a:ln>
          <a:effectLst>
            <a:outerShdw blurRad="190500" algn="tl" rotWithShape="0">
              <a:srgbClr val="000000">
                <a:alpha val="70000"/>
              </a:srgbClr>
            </a:outerShdw>
          </a:effectLst>
        </p:spPr>
      </p:pic>
      <p:sp>
        <p:nvSpPr>
          <p:cNvPr id="6" name="Speech Bubble: Rectangle with Corners Rounded 5" descr="Click to change list view&#10;">
            <a:extLst>
              <a:ext uri="{FF2B5EF4-FFF2-40B4-BE49-F238E27FC236}">
                <a16:creationId xmlns:a16="http://schemas.microsoft.com/office/drawing/2014/main" id="{5EA320FC-4CD9-56CB-AAFA-4F7FDA303FF7}"/>
              </a:ext>
            </a:extLst>
          </p:cNvPr>
          <p:cNvSpPr/>
          <p:nvPr/>
        </p:nvSpPr>
        <p:spPr>
          <a:xfrm>
            <a:off x="3993289" y="5003570"/>
            <a:ext cx="1774012" cy="567158"/>
          </a:xfrm>
          <a:prstGeom prst="wedgeRoundRectCallout">
            <a:avLst>
              <a:gd name="adj1" fmla="val -66294"/>
              <a:gd name="adj2" fmla="val -13742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to change list view</a:t>
            </a:r>
          </a:p>
        </p:txBody>
      </p:sp>
      <p:sp>
        <p:nvSpPr>
          <p:cNvPr id="8" name="Speech Bubble: Rectangle with Corners Rounded 7" descr="Click to pin a default view&#10;">
            <a:extLst>
              <a:ext uri="{FF2B5EF4-FFF2-40B4-BE49-F238E27FC236}">
                <a16:creationId xmlns:a16="http://schemas.microsoft.com/office/drawing/2014/main" id="{6C70C6A1-38B0-FEC0-B95A-31E6E023C030}"/>
              </a:ext>
            </a:extLst>
          </p:cNvPr>
          <p:cNvSpPr/>
          <p:nvPr/>
        </p:nvSpPr>
        <p:spPr>
          <a:xfrm>
            <a:off x="4528535" y="3822331"/>
            <a:ext cx="1631970" cy="567158"/>
          </a:xfrm>
          <a:prstGeom prst="wedgeRoundRectCallout">
            <a:avLst>
              <a:gd name="adj1" fmla="val -85236"/>
              <a:gd name="adj2" fmla="val 4827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Click to pin a default view</a:t>
            </a:r>
          </a:p>
        </p:txBody>
      </p:sp>
      <p:sp>
        <p:nvSpPr>
          <p:cNvPr id="7" name="Speech Bubble: Rectangle with Corners Rounded 6" descr="Search Options">
            <a:extLst>
              <a:ext uri="{FF2B5EF4-FFF2-40B4-BE49-F238E27FC236}">
                <a16:creationId xmlns:a16="http://schemas.microsoft.com/office/drawing/2014/main" id="{1EE5A67E-618A-77E1-2127-19D07F901CE2}"/>
              </a:ext>
            </a:extLst>
          </p:cNvPr>
          <p:cNvSpPr/>
          <p:nvPr/>
        </p:nvSpPr>
        <p:spPr>
          <a:xfrm>
            <a:off x="10445199" y="3954738"/>
            <a:ext cx="1631970" cy="567158"/>
          </a:xfrm>
          <a:prstGeom prst="wedgeRoundRectCallout">
            <a:avLst>
              <a:gd name="adj1" fmla="val -70046"/>
              <a:gd name="adj2" fmla="val 7441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Search options</a:t>
            </a:r>
          </a:p>
        </p:txBody>
      </p:sp>
    </p:spTree>
    <p:extLst>
      <p:ext uri="{BB962C8B-B14F-4D97-AF65-F5344CB8AC3E}">
        <p14:creationId xmlns:p14="http://schemas.microsoft.com/office/powerpoint/2010/main" val="228584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a Performance Report spotlighting the Submit for Review button, Header drop-down, Grant Details, Grantee Data Entry section and Approval History section">
            <a:extLst>
              <a:ext uri="{FF2B5EF4-FFF2-40B4-BE49-F238E27FC236}">
                <a16:creationId xmlns:a16="http://schemas.microsoft.com/office/drawing/2014/main" id="{8E62E3F8-0A1D-BCA4-1F73-259E939C0483}"/>
              </a:ext>
            </a:extLst>
          </p:cNvPr>
          <p:cNvPicPr>
            <a:picLocks noChangeAspect="1"/>
          </p:cNvPicPr>
          <p:nvPr/>
        </p:nvPicPr>
        <p:blipFill>
          <a:blip r:embed="rId3"/>
          <a:srcRect/>
          <a:stretch/>
        </p:blipFill>
        <p:spPr>
          <a:xfrm>
            <a:off x="2429753" y="1223726"/>
            <a:ext cx="7332494" cy="553212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6302EA03-F9CA-76EE-1C65-FA227500BC27}"/>
              </a:ext>
            </a:extLst>
          </p:cNvPr>
          <p:cNvSpPr>
            <a:spLocks noGrp="1"/>
          </p:cNvSpPr>
          <p:nvPr>
            <p:ph type="title"/>
          </p:nvPr>
        </p:nvSpPr>
        <p:spPr/>
        <p:txBody>
          <a:bodyPr/>
          <a:lstStyle/>
          <a:p>
            <a:r>
              <a:rPr lang="en-US"/>
              <a:t>Performance Report Navigation</a:t>
            </a:r>
          </a:p>
        </p:txBody>
      </p:sp>
      <p:sp>
        <p:nvSpPr>
          <p:cNvPr id="4" name="Slide Number Placeholder 3">
            <a:extLst>
              <a:ext uri="{FF2B5EF4-FFF2-40B4-BE49-F238E27FC236}">
                <a16:creationId xmlns:a16="http://schemas.microsoft.com/office/drawing/2014/main" id="{A6376BF7-AA62-A7A6-A074-B4DC1F85978D}"/>
              </a:ext>
            </a:extLst>
          </p:cNvPr>
          <p:cNvSpPr>
            <a:spLocks noGrp="1"/>
          </p:cNvSpPr>
          <p:nvPr>
            <p:ph type="sldNum" sz="quarter" idx="12"/>
          </p:nvPr>
        </p:nvSpPr>
        <p:spPr/>
        <p:txBody>
          <a:bodyPr/>
          <a:lstStyle/>
          <a:p>
            <a:fld id="{0BDFF3DB-6464-4F45-B113-737A0419C0AF}" type="slidenum">
              <a:rPr lang="en-US" smtClean="0"/>
              <a:t>11</a:t>
            </a:fld>
            <a:endParaRPr lang="en-US"/>
          </a:p>
        </p:txBody>
      </p:sp>
      <p:sp>
        <p:nvSpPr>
          <p:cNvPr id="7" name="Speech Bubble: Rectangle with Corners Rounded 6" descr="Tracking ID">
            <a:extLst>
              <a:ext uri="{FF2B5EF4-FFF2-40B4-BE49-F238E27FC236}">
                <a16:creationId xmlns:a16="http://schemas.microsoft.com/office/drawing/2014/main" id="{F15D85EF-E621-6D23-546C-7374FB133811}"/>
              </a:ext>
            </a:extLst>
          </p:cNvPr>
          <p:cNvSpPr/>
          <p:nvPr/>
        </p:nvSpPr>
        <p:spPr>
          <a:xfrm>
            <a:off x="940122" y="1608867"/>
            <a:ext cx="1287263" cy="398133"/>
          </a:xfrm>
          <a:prstGeom prst="wedgeRoundRectCallout">
            <a:avLst>
              <a:gd name="adj1" fmla="val 91133"/>
              <a:gd name="adj2" fmla="val -487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Tracking ID</a:t>
            </a:r>
          </a:p>
        </p:txBody>
      </p:sp>
      <p:sp>
        <p:nvSpPr>
          <p:cNvPr id="9" name="Speech Bubble: Rectangle with Corners Rounded 8" descr="Grant and Performance Report Details&#10;">
            <a:extLst>
              <a:ext uri="{FF2B5EF4-FFF2-40B4-BE49-F238E27FC236}">
                <a16:creationId xmlns:a16="http://schemas.microsoft.com/office/drawing/2014/main" id="{462133C1-F980-85B5-C79C-C3C3704C7731}"/>
              </a:ext>
            </a:extLst>
          </p:cNvPr>
          <p:cNvSpPr/>
          <p:nvPr/>
        </p:nvSpPr>
        <p:spPr>
          <a:xfrm>
            <a:off x="5053627" y="1766820"/>
            <a:ext cx="1954568" cy="839797"/>
          </a:xfrm>
          <a:prstGeom prst="wedgeRoundRectCallout">
            <a:avLst>
              <a:gd name="adj1" fmla="val 46692"/>
              <a:gd name="adj2" fmla="val -887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Grant and Performance Report Details</a:t>
            </a:r>
          </a:p>
        </p:txBody>
      </p:sp>
      <p:sp>
        <p:nvSpPr>
          <p:cNvPr id="10" name="Speech Bubble: Rectangle with Corners Rounded 9" descr="Performance Report Form Status&#10;">
            <a:extLst>
              <a:ext uri="{FF2B5EF4-FFF2-40B4-BE49-F238E27FC236}">
                <a16:creationId xmlns:a16="http://schemas.microsoft.com/office/drawing/2014/main" id="{8893356E-2B9C-5AEC-4AD0-9CB4A28C1D86}"/>
              </a:ext>
            </a:extLst>
          </p:cNvPr>
          <p:cNvSpPr/>
          <p:nvPr/>
        </p:nvSpPr>
        <p:spPr>
          <a:xfrm>
            <a:off x="940122" y="4193857"/>
            <a:ext cx="1473694" cy="825624"/>
          </a:xfrm>
          <a:prstGeom prst="wedgeRoundRectCallout">
            <a:avLst>
              <a:gd name="adj1" fmla="val 78711"/>
              <a:gd name="adj2" fmla="val -4120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Performance Report Form Status</a:t>
            </a:r>
          </a:p>
        </p:txBody>
      </p:sp>
      <p:sp>
        <p:nvSpPr>
          <p:cNvPr id="11" name="Speech Bubble: Rectangle with Corners Rounded 10" descr="View read-only">
            <a:extLst>
              <a:ext uri="{FF2B5EF4-FFF2-40B4-BE49-F238E27FC236}">
                <a16:creationId xmlns:a16="http://schemas.microsoft.com/office/drawing/2014/main" id="{81EC25CF-B859-064B-8B00-28C60B778B11}"/>
              </a:ext>
            </a:extLst>
          </p:cNvPr>
          <p:cNvSpPr/>
          <p:nvPr/>
        </p:nvSpPr>
        <p:spPr>
          <a:xfrm>
            <a:off x="4350134" y="4814589"/>
            <a:ext cx="1723748" cy="458537"/>
          </a:xfrm>
          <a:prstGeom prst="wedgeRoundRectCallout">
            <a:avLst>
              <a:gd name="adj1" fmla="val 50386"/>
              <a:gd name="adj2" fmla="val -8567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View read-only</a:t>
            </a:r>
          </a:p>
        </p:txBody>
      </p:sp>
      <p:sp>
        <p:nvSpPr>
          <p:cNvPr id="12" name="Speech Bubble: Rectangle with Corners Rounded 11" descr="Work on Performance Report&#10;">
            <a:extLst>
              <a:ext uri="{FF2B5EF4-FFF2-40B4-BE49-F238E27FC236}">
                <a16:creationId xmlns:a16="http://schemas.microsoft.com/office/drawing/2014/main" id="{75CE6D4C-4E86-E879-73AC-B85A824F06ED}"/>
              </a:ext>
            </a:extLst>
          </p:cNvPr>
          <p:cNvSpPr/>
          <p:nvPr/>
        </p:nvSpPr>
        <p:spPr>
          <a:xfrm>
            <a:off x="7494270" y="3417917"/>
            <a:ext cx="1811045" cy="839797"/>
          </a:xfrm>
          <a:prstGeom prst="wedgeRoundRectCallout">
            <a:avLst>
              <a:gd name="adj1" fmla="val -73840"/>
              <a:gd name="adj2" fmla="val -2505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 on Performance Report</a:t>
            </a:r>
          </a:p>
        </p:txBody>
      </p:sp>
      <p:sp>
        <p:nvSpPr>
          <p:cNvPr id="13" name="Speech Bubble: Rectangle with Corners Rounded 12" descr="Review and Approval Details&#10;">
            <a:extLst>
              <a:ext uri="{FF2B5EF4-FFF2-40B4-BE49-F238E27FC236}">
                <a16:creationId xmlns:a16="http://schemas.microsoft.com/office/drawing/2014/main" id="{63D9EFEE-5C31-118C-30A0-EE617BA51D5C}"/>
              </a:ext>
            </a:extLst>
          </p:cNvPr>
          <p:cNvSpPr/>
          <p:nvPr/>
        </p:nvSpPr>
        <p:spPr>
          <a:xfrm>
            <a:off x="4448391" y="6004812"/>
            <a:ext cx="1920684" cy="606100"/>
          </a:xfrm>
          <a:prstGeom prst="wedgeRoundRectCallout">
            <a:avLst>
              <a:gd name="adj1" fmla="val -70981"/>
              <a:gd name="adj2" fmla="val 3706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Review and Approval Details</a:t>
            </a:r>
          </a:p>
        </p:txBody>
      </p:sp>
      <p:sp>
        <p:nvSpPr>
          <p:cNvPr id="14" name="Speech Bubble: Rectangle with Corners Rounded 13" descr="View read-only">
            <a:extLst>
              <a:ext uri="{FF2B5EF4-FFF2-40B4-BE49-F238E27FC236}">
                <a16:creationId xmlns:a16="http://schemas.microsoft.com/office/drawing/2014/main" id="{401DA880-C8CB-9A6C-E7F6-7D366D4E69D7}"/>
              </a:ext>
            </a:extLst>
          </p:cNvPr>
          <p:cNvSpPr/>
          <p:nvPr/>
        </p:nvSpPr>
        <p:spPr>
          <a:xfrm>
            <a:off x="9618745" y="5254165"/>
            <a:ext cx="1450695" cy="866754"/>
          </a:xfrm>
          <a:prstGeom prst="wedgeRoundRectCallout">
            <a:avLst>
              <a:gd name="adj1" fmla="val -75722"/>
              <a:gd name="adj2" fmla="val 28409"/>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or Download Report PDF</a:t>
            </a:r>
          </a:p>
        </p:txBody>
      </p:sp>
    </p:spTree>
    <p:extLst>
      <p:ext uri="{BB962C8B-B14F-4D97-AF65-F5344CB8AC3E}">
        <p14:creationId xmlns:p14="http://schemas.microsoft.com/office/powerpoint/2010/main" val="260886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first page of Form 1 spotlighting the Next button and the Steps section">
            <a:extLst>
              <a:ext uri="{FF2B5EF4-FFF2-40B4-BE49-F238E27FC236}">
                <a16:creationId xmlns:a16="http://schemas.microsoft.com/office/drawing/2014/main" id="{A334CA26-0D30-6856-1AD4-F8B7070C3B61}"/>
              </a:ext>
            </a:extLst>
          </p:cNvPr>
          <p:cNvPicPr>
            <a:picLocks noChangeAspect="1"/>
          </p:cNvPicPr>
          <p:nvPr/>
        </p:nvPicPr>
        <p:blipFill>
          <a:blip r:embed="rId3"/>
          <a:srcRect/>
          <a:stretch/>
        </p:blipFill>
        <p:spPr>
          <a:xfrm>
            <a:off x="902016" y="1503458"/>
            <a:ext cx="10387967" cy="472180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B29F850B-376B-9800-17C4-5139B3D06A16}"/>
              </a:ext>
            </a:extLst>
          </p:cNvPr>
          <p:cNvSpPr>
            <a:spLocks noGrp="1"/>
          </p:cNvSpPr>
          <p:nvPr>
            <p:ph type="title"/>
          </p:nvPr>
        </p:nvSpPr>
        <p:spPr/>
        <p:txBody>
          <a:bodyPr/>
          <a:lstStyle/>
          <a:p>
            <a:r>
              <a:rPr lang="en-US"/>
              <a:t>Public Burden Statement</a:t>
            </a:r>
          </a:p>
        </p:txBody>
      </p:sp>
      <p:sp>
        <p:nvSpPr>
          <p:cNvPr id="4" name="Slide Number Placeholder 3">
            <a:extLst>
              <a:ext uri="{FF2B5EF4-FFF2-40B4-BE49-F238E27FC236}">
                <a16:creationId xmlns:a16="http://schemas.microsoft.com/office/drawing/2014/main" id="{FB84D4A1-4E7B-0714-4A71-EE188031B43E}"/>
              </a:ext>
            </a:extLst>
          </p:cNvPr>
          <p:cNvSpPr>
            <a:spLocks noGrp="1"/>
          </p:cNvSpPr>
          <p:nvPr>
            <p:ph type="sldNum" sz="quarter" idx="12"/>
          </p:nvPr>
        </p:nvSpPr>
        <p:spPr/>
        <p:txBody>
          <a:bodyPr/>
          <a:lstStyle/>
          <a:p>
            <a:fld id="{0BDFF3DB-6464-4F45-B113-737A0419C0AF}" type="slidenum">
              <a:rPr lang="en-US" smtClean="0"/>
              <a:t>12</a:t>
            </a:fld>
            <a:endParaRPr lang="en-US"/>
          </a:p>
        </p:txBody>
      </p:sp>
      <p:sp>
        <p:nvSpPr>
          <p:cNvPr id="7" name="Speech Bubble: Rectangle with Corners Rounded 6" descr="Continue to Form&#10;">
            <a:extLst>
              <a:ext uri="{FF2B5EF4-FFF2-40B4-BE49-F238E27FC236}">
                <a16:creationId xmlns:a16="http://schemas.microsoft.com/office/drawing/2014/main" id="{BAB14700-2192-A49F-4909-29C2D104CBCE}"/>
              </a:ext>
            </a:extLst>
          </p:cNvPr>
          <p:cNvSpPr/>
          <p:nvPr/>
        </p:nvSpPr>
        <p:spPr>
          <a:xfrm>
            <a:off x="6435357" y="5889950"/>
            <a:ext cx="1287263" cy="602259"/>
          </a:xfrm>
          <a:prstGeom prst="wedgeRoundRectCallout">
            <a:avLst>
              <a:gd name="adj1" fmla="val 78365"/>
              <a:gd name="adj2" fmla="val -3245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Form</a:t>
            </a:r>
          </a:p>
        </p:txBody>
      </p:sp>
      <p:sp>
        <p:nvSpPr>
          <p:cNvPr id="8" name="Speech Bubble: Rectangle with Corners Rounded 7" descr="Track Progress with Steps&#10;">
            <a:extLst>
              <a:ext uri="{FF2B5EF4-FFF2-40B4-BE49-F238E27FC236}">
                <a16:creationId xmlns:a16="http://schemas.microsoft.com/office/drawing/2014/main" id="{8E6E2032-40BF-8E73-3C08-097B3AE0C65A}"/>
              </a:ext>
            </a:extLst>
          </p:cNvPr>
          <p:cNvSpPr/>
          <p:nvPr/>
        </p:nvSpPr>
        <p:spPr>
          <a:xfrm>
            <a:off x="7966968" y="1990866"/>
            <a:ext cx="1287263" cy="879068"/>
          </a:xfrm>
          <a:prstGeom prst="wedgeRoundRectCallout">
            <a:avLst>
              <a:gd name="adj1" fmla="val 49261"/>
              <a:gd name="adj2" fmla="val -2316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Track Progress with Steps</a:t>
            </a:r>
          </a:p>
        </p:txBody>
      </p:sp>
    </p:spTree>
    <p:extLst>
      <p:ext uri="{BB962C8B-B14F-4D97-AF65-F5344CB8AC3E}">
        <p14:creationId xmlns:p14="http://schemas.microsoft.com/office/powerpoint/2010/main" val="38232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first page of Form 6 spotlighting the Grant Information expansion error, a required field, and an error message">
            <a:extLst>
              <a:ext uri="{FF2B5EF4-FFF2-40B4-BE49-F238E27FC236}">
                <a16:creationId xmlns:a16="http://schemas.microsoft.com/office/drawing/2014/main" id="{63C3F093-7101-D702-8398-64E8932BC24B}"/>
              </a:ext>
            </a:extLst>
          </p:cNvPr>
          <p:cNvPicPr>
            <a:picLocks noChangeAspect="1"/>
          </p:cNvPicPr>
          <p:nvPr/>
        </p:nvPicPr>
        <p:blipFill>
          <a:blip r:embed="rId3"/>
          <a:srcRect/>
          <a:stretch/>
        </p:blipFill>
        <p:spPr>
          <a:xfrm>
            <a:off x="2271161" y="1491690"/>
            <a:ext cx="7649679" cy="4973841"/>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A5952CB-0F9D-AEF8-E864-37C40EE33BE7}"/>
              </a:ext>
            </a:extLst>
          </p:cNvPr>
          <p:cNvSpPr>
            <a:spLocks noGrp="1"/>
          </p:cNvSpPr>
          <p:nvPr>
            <p:ph type="title"/>
          </p:nvPr>
        </p:nvSpPr>
        <p:spPr/>
        <p:txBody>
          <a:bodyPr/>
          <a:lstStyle/>
          <a:p>
            <a:r>
              <a:rPr lang="en-US"/>
              <a:t>Form Data Entry</a:t>
            </a:r>
          </a:p>
        </p:txBody>
      </p:sp>
      <p:sp>
        <p:nvSpPr>
          <p:cNvPr id="4" name="Slide Number Placeholder 3">
            <a:extLst>
              <a:ext uri="{FF2B5EF4-FFF2-40B4-BE49-F238E27FC236}">
                <a16:creationId xmlns:a16="http://schemas.microsoft.com/office/drawing/2014/main" id="{C639840A-638F-366C-336D-785FCA57EF01}"/>
              </a:ext>
            </a:extLst>
          </p:cNvPr>
          <p:cNvSpPr>
            <a:spLocks noGrp="1"/>
          </p:cNvSpPr>
          <p:nvPr>
            <p:ph type="sldNum" sz="quarter" idx="12"/>
          </p:nvPr>
        </p:nvSpPr>
        <p:spPr/>
        <p:txBody>
          <a:bodyPr/>
          <a:lstStyle/>
          <a:p>
            <a:fld id="{0BDFF3DB-6464-4F45-B113-737A0419C0AF}" type="slidenum">
              <a:rPr lang="en-US" smtClean="0"/>
              <a:t>13</a:t>
            </a:fld>
            <a:endParaRPr lang="en-US"/>
          </a:p>
        </p:txBody>
      </p:sp>
      <p:sp>
        <p:nvSpPr>
          <p:cNvPr id="7" name="Speech Bubble: Rectangle with Corners Rounded 6" descr="Required fields&#10;">
            <a:extLst>
              <a:ext uri="{FF2B5EF4-FFF2-40B4-BE49-F238E27FC236}">
                <a16:creationId xmlns:a16="http://schemas.microsoft.com/office/drawing/2014/main" id="{91BFED28-B277-E982-9C5B-608D7016ABEB}"/>
              </a:ext>
            </a:extLst>
          </p:cNvPr>
          <p:cNvSpPr/>
          <p:nvPr/>
        </p:nvSpPr>
        <p:spPr>
          <a:xfrm>
            <a:off x="1095580" y="4163474"/>
            <a:ext cx="1287263" cy="602259"/>
          </a:xfrm>
          <a:prstGeom prst="wedgeRoundRectCallout">
            <a:avLst>
              <a:gd name="adj1" fmla="val 75935"/>
              <a:gd name="adj2" fmla="val 1839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Required fields</a:t>
            </a:r>
          </a:p>
        </p:txBody>
      </p:sp>
      <p:sp>
        <p:nvSpPr>
          <p:cNvPr id="8" name="Speech Bubble: Rectangle with Corners Rounded 7" descr="Error to correct data type&#10;">
            <a:extLst>
              <a:ext uri="{FF2B5EF4-FFF2-40B4-BE49-F238E27FC236}">
                <a16:creationId xmlns:a16="http://schemas.microsoft.com/office/drawing/2014/main" id="{306A9BE7-6330-331C-61B4-5F600A7B02B8}"/>
              </a:ext>
            </a:extLst>
          </p:cNvPr>
          <p:cNvSpPr/>
          <p:nvPr/>
        </p:nvSpPr>
        <p:spPr>
          <a:xfrm>
            <a:off x="9656120" y="5754091"/>
            <a:ext cx="1697680" cy="602259"/>
          </a:xfrm>
          <a:prstGeom prst="wedgeRoundRectCallout">
            <a:avLst>
              <a:gd name="adj1" fmla="val -77616"/>
              <a:gd name="adj2" fmla="val -1828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Error to correct data type</a:t>
            </a:r>
          </a:p>
        </p:txBody>
      </p:sp>
    </p:spTree>
    <p:extLst>
      <p:ext uri="{BB962C8B-B14F-4D97-AF65-F5344CB8AC3E}">
        <p14:creationId xmlns:p14="http://schemas.microsoft.com/office/powerpoint/2010/main" val="18516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7EC0-085E-894F-6764-C8408DE33FC3}"/>
              </a:ext>
            </a:extLst>
          </p:cNvPr>
          <p:cNvSpPr>
            <a:spLocks noGrp="1"/>
          </p:cNvSpPr>
          <p:nvPr>
            <p:ph type="title"/>
          </p:nvPr>
        </p:nvSpPr>
        <p:spPr/>
        <p:txBody>
          <a:bodyPr/>
          <a:lstStyle/>
          <a:p>
            <a:r>
              <a:rPr lang="en-US"/>
              <a:t>Comments and Attachments</a:t>
            </a:r>
          </a:p>
        </p:txBody>
      </p:sp>
      <p:sp>
        <p:nvSpPr>
          <p:cNvPr id="4" name="Slide Number Placeholder 3">
            <a:extLst>
              <a:ext uri="{FF2B5EF4-FFF2-40B4-BE49-F238E27FC236}">
                <a16:creationId xmlns:a16="http://schemas.microsoft.com/office/drawing/2014/main" id="{F9FE6730-DED8-4DE6-63FC-778E65EA0E83}"/>
              </a:ext>
            </a:extLst>
          </p:cNvPr>
          <p:cNvSpPr>
            <a:spLocks noGrp="1"/>
          </p:cNvSpPr>
          <p:nvPr>
            <p:ph type="sldNum" sz="quarter" idx="12"/>
          </p:nvPr>
        </p:nvSpPr>
        <p:spPr/>
        <p:txBody>
          <a:bodyPr/>
          <a:lstStyle/>
          <a:p>
            <a:fld id="{0BDFF3DB-6464-4F45-B113-737A0419C0AF}" type="slidenum">
              <a:rPr lang="en-US" smtClean="0"/>
              <a:t>14</a:t>
            </a:fld>
            <a:endParaRPr lang="en-US"/>
          </a:p>
        </p:txBody>
      </p:sp>
      <p:pic>
        <p:nvPicPr>
          <p:cNvPr id="13" name="Content Placeholder 12" descr="Screenshot of the Comments and File Attachments section of a Form page spotlighting the Comments section, Upload Files button, Previous button, and Next button">
            <a:extLst>
              <a:ext uri="{FF2B5EF4-FFF2-40B4-BE49-F238E27FC236}">
                <a16:creationId xmlns:a16="http://schemas.microsoft.com/office/drawing/2014/main" id="{98C4413A-DF32-316F-6396-2AA21C46030A}"/>
              </a:ext>
            </a:extLst>
          </p:cNvPr>
          <p:cNvPicPr preferRelativeResize="0">
            <a:picLocks noGrp="1" noChangeAspect="1"/>
          </p:cNvPicPr>
          <p:nvPr>
            <p:ph idx="1"/>
          </p:nvPr>
        </p:nvPicPr>
        <p:blipFill>
          <a:blip r:embed="rId3"/>
          <a:srcRect/>
          <a:stretch/>
        </p:blipFill>
        <p:spPr>
          <a:xfrm>
            <a:off x="730960" y="2441596"/>
            <a:ext cx="9144000" cy="3220243"/>
          </a:xfrm>
          <a:prstGeom prst="rect">
            <a:avLst/>
          </a:prstGeom>
          <a:ln>
            <a:noFill/>
          </a:ln>
          <a:effectLst>
            <a:outerShdw blurRad="190500" algn="tl" rotWithShape="0">
              <a:srgbClr val="000000">
                <a:alpha val="70000"/>
              </a:srgbClr>
            </a:outerShdw>
          </a:effectLst>
        </p:spPr>
      </p:pic>
      <p:sp>
        <p:nvSpPr>
          <p:cNvPr id="7" name="Speech Bubble: Rectangle with Corners Rounded 6" descr="Add optional Comments&#10;">
            <a:extLst>
              <a:ext uri="{FF2B5EF4-FFF2-40B4-BE49-F238E27FC236}">
                <a16:creationId xmlns:a16="http://schemas.microsoft.com/office/drawing/2014/main" id="{B007204E-B36C-EFA0-7E0B-D7416B29561C}"/>
              </a:ext>
            </a:extLst>
          </p:cNvPr>
          <p:cNvSpPr/>
          <p:nvPr/>
        </p:nvSpPr>
        <p:spPr>
          <a:xfrm>
            <a:off x="4551147" y="2910184"/>
            <a:ext cx="1640271" cy="615821"/>
          </a:xfrm>
          <a:prstGeom prst="wedgeRoundRectCallout">
            <a:avLst>
              <a:gd name="adj1" fmla="val -89801"/>
              <a:gd name="adj2" fmla="val 5368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 optional Comments</a:t>
            </a:r>
          </a:p>
        </p:txBody>
      </p:sp>
      <p:sp>
        <p:nvSpPr>
          <p:cNvPr id="8" name="Speech Bubble: Rectangle with Corners Rounded 7" descr="Add optional Attachments&#10;">
            <a:extLst>
              <a:ext uri="{FF2B5EF4-FFF2-40B4-BE49-F238E27FC236}">
                <a16:creationId xmlns:a16="http://schemas.microsoft.com/office/drawing/2014/main" id="{D0767342-1222-BB91-C982-FFC4D736B185}"/>
              </a:ext>
            </a:extLst>
          </p:cNvPr>
          <p:cNvSpPr/>
          <p:nvPr/>
        </p:nvSpPr>
        <p:spPr>
          <a:xfrm>
            <a:off x="2095497" y="4919976"/>
            <a:ext cx="1640271" cy="615821"/>
          </a:xfrm>
          <a:prstGeom prst="wedgeRoundRectCallout">
            <a:avLst>
              <a:gd name="adj1" fmla="val -46883"/>
              <a:gd name="adj2" fmla="val -11869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 optional Attachments</a:t>
            </a:r>
          </a:p>
        </p:txBody>
      </p:sp>
      <p:sp>
        <p:nvSpPr>
          <p:cNvPr id="9" name="Speech Bubble: Rectangle with Corners Rounded 8" descr="Click Next to Save data and move to next page&#10;">
            <a:extLst>
              <a:ext uri="{FF2B5EF4-FFF2-40B4-BE49-F238E27FC236}">
                <a16:creationId xmlns:a16="http://schemas.microsoft.com/office/drawing/2014/main" id="{0D3EA8D6-C806-DEA0-C873-1F5AF4D4D4FF}"/>
              </a:ext>
            </a:extLst>
          </p:cNvPr>
          <p:cNvSpPr/>
          <p:nvPr/>
        </p:nvSpPr>
        <p:spPr>
          <a:xfrm>
            <a:off x="9874960" y="5282490"/>
            <a:ext cx="2111205" cy="1040072"/>
          </a:xfrm>
          <a:prstGeom prst="wedgeRoundRectCallout">
            <a:avLst>
              <a:gd name="adj1" fmla="val -61703"/>
              <a:gd name="adj2" fmla="val -3935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Next to Save data and move to next page</a:t>
            </a:r>
          </a:p>
        </p:txBody>
      </p:sp>
      <p:sp>
        <p:nvSpPr>
          <p:cNvPr id="12" name="Ribbon: Tilted Up 11" descr="Important">
            <a:extLst>
              <a:ext uri="{FF2B5EF4-FFF2-40B4-BE49-F238E27FC236}">
                <a16:creationId xmlns:a16="http://schemas.microsoft.com/office/drawing/2014/main" id="{AD978E25-DB4F-2B58-F168-D105D552887E}"/>
              </a:ext>
            </a:extLst>
          </p:cNvPr>
          <p:cNvSpPr/>
          <p:nvPr/>
        </p:nvSpPr>
        <p:spPr>
          <a:xfrm>
            <a:off x="9255698" y="1376834"/>
            <a:ext cx="2474260" cy="716807"/>
          </a:xfrm>
          <a:prstGeom prst="ribbon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Important!</a:t>
            </a:r>
          </a:p>
        </p:txBody>
      </p:sp>
      <p:sp>
        <p:nvSpPr>
          <p:cNvPr id="11" name="Speech Bubble: Rectangle with Corners Rounded 10" descr="If you click “Previous” or “Back to Main Screen” before clicking Next, you will lose all data from the current page!&#10;">
            <a:extLst>
              <a:ext uri="{FF2B5EF4-FFF2-40B4-BE49-F238E27FC236}">
                <a16:creationId xmlns:a16="http://schemas.microsoft.com/office/drawing/2014/main" id="{81BDDE3E-C4EA-5800-20D0-01B0B69EA609}"/>
              </a:ext>
            </a:extLst>
          </p:cNvPr>
          <p:cNvSpPr/>
          <p:nvPr/>
        </p:nvSpPr>
        <p:spPr>
          <a:xfrm>
            <a:off x="9202894" y="2035049"/>
            <a:ext cx="2579868" cy="2160969"/>
          </a:xfrm>
          <a:prstGeom prst="wedgeRoundRectCallout">
            <a:avLst>
              <a:gd name="adj1" fmla="val -49015"/>
              <a:gd name="adj2" fmla="val 30029"/>
              <a:gd name="adj3" fmla="val 1666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 click “Previous” or “Back to Main Screen” before clicking Next, your data from the current page will not be saved and may be lost!</a:t>
            </a:r>
          </a:p>
        </p:txBody>
      </p:sp>
    </p:spTree>
    <p:extLst>
      <p:ext uri="{BB962C8B-B14F-4D97-AF65-F5344CB8AC3E}">
        <p14:creationId xmlns:p14="http://schemas.microsoft.com/office/powerpoint/2010/main" val="18851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DFB-2196-ECBF-5CD2-7A6B92F54802}"/>
              </a:ext>
            </a:extLst>
          </p:cNvPr>
          <p:cNvSpPr>
            <a:spLocks noGrp="1"/>
          </p:cNvSpPr>
          <p:nvPr>
            <p:ph type="title"/>
          </p:nvPr>
        </p:nvSpPr>
        <p:spPr/>
        <p:txBody>
          <a:bodyPr/>
          <a:lstStyle/>
          <a:p>
            <a:r>
              <a:rPr lang="en-US" dirty="0"/>
              <a:t>Example Questions: Flex Selection Page</a:t>
            </a:r>
          </a:p>
        </p:txBody>
      </p:sp>
      <p:sp>
        <p:nvSpPr>
          <p:cNvPr id="4" name="Slide Number Placeholder 3">
            <a:extLst>
              <a:ext uri="{FF2B5EF4-FFF2-40B4-BE49-F238E27FC236}">
                <a16:creationId xmlns:a16="http://schemas.microsoft.com/office/drawing/2014/main" id="{D39C3E42-B9B3-E2E7-EE4E-5790C73996AD}"/>
              </a:ext>
            </a:extLst>
          </p:cNvPr>
          <p:cNvSpPr>
            <a:spLocks noGrp="1"/>
          </p:cNvSpPr>
          <p:nvPr>
            <p:ph type="sldNum" sz="quarter" idx="12"/>
          </p:nvPr>
        </p:nvSpPr>
        <p:spPr/>
        <p:txBody>
          <a:bodyPr/>
          <a:lstStyle/>
          <a:p>
            <a:fld id="{0BDFF3DB-6464-4F45-B113-737A0419C0AF}" type="slidenum">
              <a:rPr lang="en-US" smtClean="0"/>
              <a:t>15</a:t>
            </a:fld>
            <a:endParaRPr lang="en-US"/>
          </a:p>
        </p:txBody>
      </p:sp>
      <p:pic>
        <p:nvPicPr>
          <p:cNvPr id="6" name="Picture 5" descr="Screenshot of the second page of Form 0 spotlighting the selection buttons of each optional option">
            <a:extLst>
              <a:ext uri="{FF2B5EF4-FFF2-40B4-BE49-F238E27FC236}">
                <a16:creationId xmlns:a16="http://schemas.microsoft.com/office/drawing/2014/main" id="{DACB6E8F-1D49-0842-7B79-E8B09D6561DC}"/>
              </a:ext>
            </a:extLst>
          </p:cNvPr>
          <p:cNvPicPr>
            <a:picLocks noChangeAspect="1"/>
          </p:cNvPicPr>
          <p:nvPr/>
        </p:nvPicPr>
        <p:blipFill>
          <a:blip r:embed="rId3"/>
          <a:srcRect/>
          <a:stretch/>
        </p:blipFill>
        <p:spPr>
          <a:xfrm>
            <a:off x="838200" y="2075130"/>
            <a:ext cx="10515600" cy="3760123"/>
          </a:xfrm>
          <a:prstGeom prst="rect">
            <a:avLst/>
          </a:prstGeom>
          <a:ln>
            <a:noFill/>
          </a:ln>
          <a:effectLst>
            <a:outerShdw blurRad="190500" algn="tl" rotWithShape="0">
              <a:srgbClr val="000000">
                <a:alpha val="70000"/>
              </a:srgbClr>
            </a:outerShdw>
          </a:effectLst>
        </p:spPr>
      </p:pic>
      <p:sp>
        <p:nvSpPr>
          <p:cNvPr id="7" name="Speech Bubble: Rectangle with Corners Rounded 6" descr="Forms in Complete status&#10;">
            <a:extLst>
              <a:ext uri="{FF2B5EF4-FFF2-40B4-BE49-F238E27FC236}">
                <a16:creationId xmlns:a16="http://schemas.microsoft.com/office/drawing/2014/main" id="{AE46C570-EAFF-3E4C-D83E-7821117BA28F}"/>
              </a:ext>
            </a:extLst>
          </p:cNvPr>
          <p:cNvSpPr/>
          <p:nvPr/>
        </p:nvSpPr>
        <p:spPr>
          <a:xfrm>
            <a:off x="5188824" y="3488347"/>
            <a:ext cx="1814352" cy="933688"/>
          </a:xfrm>
          <a:prstGeom prst="wedgeRoundRectCallout">
            <a:avLst>
              <a:gd name="adj1" fmla="val 38202"/>
              <a:gd name="adj2" fmla="val -2685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Optional selections affect later forms</a:t>
            </a:r>
          </a:p>
        </p:txBody>
      </p:sp>
    </p:spTree>
    <p:extLst>
      <p:ext uri="{BB962C8B-B14F-4D97-AF65-F5344CB8AC3E}">
        <p14:creationId xmlns:p14="http://schemas.microsoft.com/office/powerpoint/2010/main" val="39314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DFB-2196-ECBF-5CD2-7A6B92F54802}"/>
              </a:ext>
            </a:extLst>
          </p:cNvPr>
          <p:cNvSpPr>
            <a:spLocks noGrp="1"/>
          </p:cNvSpPr>
          <p:nvPr>
            <p:ph type="title"/>
          </p:nvPr>
        </p:nvSpPr>
        <p:spPr/>
        <p:txBody>
          <a:bodyPr>
            <a:normAutofit fontScale="90000"/>
          </a:bodyPr>
          <a:lstStyle/>
          <a:p>
            <a:r>
              <a:rPr lang="en-US" dirty="0"/>
              <a:t>Example Questions: Activity Category Selection</a:t>
            </a:r>
          </a:p>
        </p:txBody>
      </p:sp>
      <p:sp>
        <p:nvSpPr>
          <p:cNvPr id="4" name="Slide Number Placeholder 3">
            <a:extLst>
              <a:ext uri="{FF2B5EF4-FFF2-40B4-BE49-F238E27FC236}">
                <a16:creationId xmlns:a16="http://schemas.microsoft.com/office/drawing/2014/main" id="{D39C3E42-B9B3-E2E7-EE4E-5790C73996AD}"/>
              </a:ext>
            </a:extLst>
          </p:cNvPr>
          <p:cNvSpPr>
            <a:spLocks noGrp="1"/>
          </p:cNvSpPr>
          <p:nvPr>
            <p:ph type="sldNum" sz="quarter" idx="12"/>
          </p:nvPr>
        </p:nvSpPr>
        <p:spPr/>
        <p:txBody>
          <a:bodyPr/>
          <a:lstStyle/>
          <a:p>
            <a:fld id="{0BDFF3DB-6464-4F45-B113-737A0419C0AF}" type="slidenum">
              <a:rPr lang="en-US" smtClean="0"/>
              <a:t>16</a:t>
            </a:fld>
            <a:endParaRPr lang="en-US"/>
          </a:p>
        </p:txBody>
      </p:sp>
      <p:pic>
        <p:nvPicPr>
          <p:cNvPr id="6" name="Picture 5" descr="Screenshot of the first page of Form 1 spotlighting the Select All row, Participation and Improvement selections, Total row, and Save button">
            <a:extLst>
              <a:ext uri="{FF2B5EF4-FFF2-40B4-BE49-F238E27FC236}">
                <a16:creationId xmlns:a16="http://schemas.microsoft.com/office/drawing/2014/main" id="{DACB6E8F-1D49-0842-7B79-E8B09D6561DC}"/>
              </a:ext>
            </a:extLst>
          </p:cNvPr>
          <p:cNvPicPr>
            <a:picLocks noChangeAspect="1"/>
          </p:cNvPicPr>
          <p:nvPr/>
        </p:nvPicPr>
        <p:blipFill>
          <a:blip r:embed="rId3"/>
          <a:srcRect/>
          <a:stretch/>
        </p:blipFill>
        <p:spPr>
          <a:xfrm>
            <a:off x="1816470" y="1468613"/>
            <a:ext cx="8559058" cy="5001518"/>
          </a:xfrm>
          <a:prstGeom prst="rect">
            <a:avLst/>
          </a:prstGeom>
          <a:ln>
            <a:noFill/>
          </a:ln>
          <a:effectLst>
            <a:outerShdw blurRad="190500" algn="tl" rotWithShape="0">
              <a:srgbClr val="000000">
                <a:alpha val="70000"/>
              </a:srgbClr>
            </a:outerShdw>
          </a:effectLst>
        </p:spPr>
      </p:pic>
      <p:sp>
        <p:nvSpPr>
          <p:cNvPr id="8" name="Speech Bubble: Rectangle with Corners Rounded 7" descr="Submit to HRSA PO&#10;">
            <a:extLst>
              <a:ext uri="{FF2B5EF4-FFF2-40B4-BE49-F238E27FC236}">
                <a16:creationId xmlns:a16="http://schemas.microsoft.com/office/drawing/2014/main" id="{FA61993E-7068-272A-ECE5-221B5E6D5E2C}"/>
              </a:ext>
            </a:extLst>
          </p:cNvPr>
          <p:cNvSpPr/>
          <p:nvPr/>
        </p:nvSpPr>
        <p:spPr>
          <a:xfrm>
            <a:off x="10375528" y="5422663"/>
            <a:ext cx="1640271" cy="933687"/>
          </a:xfrm>
          <a:prstGeom prst="wedgeRoundRectCallout">
            <a:avLst>
              <a:gd name="adj1" fmla="val -68280"/>
              <a:gd name="adj2" fmla="val 2994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Save before clicking Next</a:t>
            </a:r>
          </a:p>
        </p:txBody>
      </p:sp>
      <p:sp>
        <p:nvSpPr>
          <p:cNvPr id="3" name="Speech Bubble: Rectangle with Corners Rounded 2" descr="Submit to HRSA PO&#10;">
            <a:extLst>
              <a:ext uri="{FF2B5EF4-FFF2-40B4-BE49-F238E27FC236}">
                <a16:creationId xmlns:a16="http://schemas.microsoft.com/office/drawing/2014/main" id="{D3EFEEDD-BB7E-AF63-7F27-C7FB53ED32BD}"/>
              </a:ext>
            </a:extLst>
          </p:cNvPr>
          <p:cNvSpPr/>
          <p:nvPr/>
        </p:nvSpPr>
        <p:spPr>
          <a:xfrm>
            <a:off x="5039361" y="4917184"/>
            <a:ext cx="1902026" cy="933687"/>
          </a:xfrm>
          <a:prstGeom prst="wedgeRoundRectCallout">
            <a:avLst>
              <a:gd name="adj1" fmla="val 81713"/>
              <a:gd name="adj2" fmla="val 24029"/>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Auto-calculated based on selections</a:t>
            </a:r>
          </a:p>
        </p:txBody>
      </p:sp>
      <p:sp>
        <p:nvSpPr>
          <p:cNvPr id="5" name="Speech Bubble: Rectangle with Corners Rounded 4" descr="Click to Submit for HRSA PO review&#10;">
            <a:extLst>
              <a:ext uri="{FF2B5EF4-FFF2-40B4-BE49-F238E27FC236}">
                <a16:creationId xmlns:a16="http://schemas.microsoft.com/office/drawing/2014/main" id="{7B5A3FB5-C6D5-5D16-8803-7A56B84585FD}"/>
              </a:ext>
            </a:extLst>
          </p:cNvPr>
          <p:cNvSpPr/>
          <p:nvPr/>
        </p:nvSpPr>
        <p:spPr>
          <a:xfrm>
            <a:off x="9282263" y="3956863"/>
            <a:ext cx="2169931" cy="933687"/>
          </a:xfrm>
          <a:prstGeom prst="wedgeRoundRectCallout">
            <a:avLst>
              <a:gd name="adj1" fmla="val -62489"/>
              <a:gd name="adj2" fmla="val 198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Participation must be selected to select Improvement</a:t>
            </a:r>
          </a:p>
        </p:txBody>
      </p:sp>
      <p:sp>
        <p:nvSpPr>
          <p:cNvPr id="9" name="Speech Bubble: Rectangle with Corners Rounded 8" descr="Submit to HRSA PO&#10;">
            <a:extLst>
              <a:ext uri="{FF2B5EF4-FFF2-40B4-BE49-F238E27FC236}">
                <a16:creationId xmlns:a16="http://schemas.microsoft.com/office/drawing/2014/main" id="{47E9E330-B090-9264-8C88-228CCF727EDC}"/>
              </a:ext>
            </a:extLst>
          </p:cNvPr>
          <p:cNvSpPr/>
          <p:nvPr/>
        </p:nvSpPr>
        <p:spPr>
          <a:xfrm>
            <a:off x="5805996" y="2971274"/>
            <a:ext cx="1360747" cy="615821"/>
          </a:xfrm>
          <a:prstGeom prst="wedgeRoundRectCallout">
            <a:avLst>
              <a:gd name="adj1" fmla="val 73214"/>
              <a:gd name="adj2" fmla="val 2592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to select all</a:t>
            </a:r>
          </a:p>
        </p:txBody>
      </p:sp>
    </p:spTree>
    <p:extLst>
      <p:ext uri="{BB962C8B-B14F-4D97-AF65-F5344CB8AC3E}">
        <p14:creationId xmlns:p14="http://schemas.microsoft.com/office/powerpoint/2010/main" val="38975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DFB-2196-ECBF-5CD2-7A6B92F54802}"/>
              </a:ext>
            </a:extLst>
          </p:cNvPr>
          <p:cNvSpPr>
            <a:spLocks noGrp="1"/>
          </p:cNvSpPr>
          <p:nvPr>
            <p:ph type="title"/>
          </p:nvPr>
        </p:nvSpPr>
        <p:spPr/>
        <p:txBody>
          <a:bodyPr>
            <a:normAutofit/>
          </a:bodyPr>
          <a:lstStyle/>
          <a:p>
            <a:r>
              <a:rPr lang="en-US" dirty="0"/>
              <a:t>Example Questions: Flex Spending</a:t>
            </a:r>
          </a:p>
        </p:txBody>
      </p:sp>
      <p:sp>
        <p:nvSpPr>
          <p:cNvPr id="4" name="Slide Number Placeholder 3">
            <a:extLst>
              <a:ext uri="{FF2B5EF4-FFF2-40B4-BE49-F238E27FC236}">
                <a16:creationId xmlns:a16="http://schemas.microsoft.com/office/drawing/2014/main" id="{D39C3E42-B9B3-E2E7-EE4E-5790C73996AD}"/>
              </a:ext>
            </a:extLst>
          </p:cNvPr>
          <p:cNvSpPr>
            <a:spLocks noGrp="1"/>
          </p:cNvSpPr>
          <p:nvPr>
            <p:ph type="sldNum" sz="quarter" idx="12"/>
          </p:nvPr>
        </p:nvSpPr>
        <p:spPr/>
        <p:txBody>
          <a:bodyPr/>
          <a:lstStyle/>
          <a:p>
            <a:fld id="{0BDFF3DB-6464-4F45-B113-737A0419C0AF}" type="slidenum">
              <a:rPr lang="en-US" smtClean="0"/>
              <a:t>17</a:t>
            </a:fld>
            <a:endParaRPr lang="en-US"/>
          </a:p>
        </p:txBody>
      </p:sp>
      <p:pic>
        <p:nvPicPr>
          <p:cNvPr id="6" name="Picture 5" descr="Screenshot of the first page of Form 7 spotlighting the Actual Program Spending for Current Report Period">
            <a:extLst>
              <a:ext uri="{FF2B5EF4-FFF2-40B4-BE49-F238E27FC236}">
                <a16:creationId xmlns:a16="http://schemas.microsoft.com/office/drawing/2014/main" id="{DACB6E8F-1D49-0842-7B79-E8B09D6561DC}"/>
              </a:ext>
            </a:extLst>
          </p:cNvPr>
          <p:cNvPicPr>
            <a:picLocks noChangeAspect="1"/>
          </p:cNvPicPr>
          <p:nvPr/>
        </p:nvPicPr>
        <p:blipFill>
          <a:blip r:embed="rId3"/>
          <a:srcRect/>
          <a:stretch/>
        </p:blipFill>
        <p:spPr>
          <a:xfrm>
            <a:off x="1816470" y="1724229"/>
            <a:ext cx="8559058" cy="4490286"/>
          </a:xfrm>
          <a:prstGeom prst="rect">
            <a:avLst/>
          </a:prstGeom>
          <a:ln>
            <a:noFill/>
          </a:ln>
          <a:effectLst>
            <a:outerShdw blurRad="190500" algn="tl" rotWithShape="0">
              <a:srgbClr val="000000">
                <a:alpha val="70000"/>
              </a:srgbClr>
            </a:outerShdw>
          </a:effectLst>
        </p:spPr>
      </p:pic>
      <p:sp>
        <p:nvSpPr>
          <p:cNvPr id="8" name="Speech Bubble: Rectangle with Corners Rounded 7" descr="Submit to HRSA PO&#10;">
            <a:extLst>
              <a:ext uri="{FF2B5EF4-FFF2-40B4-BE49-F238E27FC236}">
                <a16:creationId xmlns:a16="http://schemas.microsoft.com/office/drawing/2014/main" id="{FA61993E-7068-272A-ECE5-221B5E6D5E2C}"/>
              </a:ext>
            </a:extLst>
          </p:cNvPr>
          <p:cNvSpPr/>
          <p:nvPr/>
        </p:nvSpPr>
        <p:spPr>
          <a:xfrm>
            <a:off x="6785336" y="5747671"/>
            <a:ext cx="1640271" cy="933687"/>
          </a:xfrm>
          <a:prstGeom prst="wedgeRoundRectCallout">
            <a:avLst>
              <a:gd name="adj1" fmla="val -70156"/>
              <a:gd name="adj2" fmla="val -2168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Calculation auto-populates</a:t>
            </a:r>
          </a:p>
        </p:txBody>
      </p:sp>
    </p:spTree>
    <p:extLst>
      <p:ext uri="{BB962C8B-B14F-4D97-AF65-F5344CB8AC3E}">
        <p14:creationId xmlns:p14="http://schemas.microsoft.com/office/powerpoint/2010/main" val="324330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DFB-2196-ECBF-5CD2-7A6B92F54802}"/>
              </a:ext>
            </a:extLst>
          </p:cNvPr>
          <p:cNvSpPr>
            <a:spLocks noGrp="1"/>
          </p:cNvSpPr>
          <p:nvPr>
            <p:ph type="title"/>
          </p:nvPr>
        </p:nvSpPr>
        <p:spPr/>
        <p:txBody>
          <a:bodyPr/>
          <a:lstStyle/>
          <a:p>
            <a:r>
              <a:rPr lang="en-US"/>
              <a:t>Submit Performance Report</a:t>
            </a:r>
          </a:p>
        </p:txBody>
      </p:sp>
      <p:sp>
        <p:nvSpPr>
          <p:cNvPr id="4" name="Slide Number Placeholder 3">
            <a:extLst>
              <a:ext uri="{FF2B5EF4-FFF2-40B4-BE49-F238E27FC236}">
                <a16:creationId xmlns:a16="http://schemas.microsoft.com/office/drawing/2014/main" id="{D39C3E42-B9B3-E2E7-EE4E-5790C73996AD}"/>
              </a:ext>
            </a:extLst>
          </p:cNvPr>
          <p:cNvSpPr>
            <a:spLocks noGrp="1"/>
          </p:cNvSpPr>
          <p:nvPr>
            <p:ph type="sldNum" sz="quarter" idx="12"/>
          </p:nvPr>
        </p:nvSpPr>
        <p:spPr/>
        <p:txBody>
          <a:bodyPr/>
          <a:lstStyle/>
          <a:p>
            <a:fld id="{0BDFF3DB-6464-4F45-B113-737A0419C0AF}" type="slidenum">
              <a:rPr lang="en-US" smtClean="0"/>
              <a:t>18</a:t>
            </a:fld>
            <a:endParaRPr lang="en-US"/>
          </a:p>
        </p:txBody>
      </p:sp>
      <p:pic>
        <p:nvPicPr>
          <p:cNvPr id="6" name="Picture 5" descr="Screenshot of a Performance Report spotlighting all forms are complete and the Submit for Review button">
            <a:extLst>
              <a:ext uri="{FF2B5EF4-FFF2-40B4-BE49-F238E27FC236}">
                <a16:creationId xmlns:a16="http://schemas.microsoft.com/office/drawing/2014/main" id="{DACB6E8F-1D49-0842-7B79-E8B09D6561DC}"/>
              </a:ext>
            </a:extLst>
          </p:cNvPr>
          <p:cNvPicPr>
            <a:picLocks noChangeAspect="1"/>
          </p:cNvPicPr>
          <p:nvPr/>
        </p:nvPicPr>
        <p:blipFill>
          <a:blip r:embed="rId3"/>
          <a:srcRect/>
          <a:stretch/>
        </p:blipFill>
        <p:spPr>
          <a:xfrm>
            <a:off x="2177324" y="1217270"/>
            <a:ext cx="7837352" cy="5504205"/>
          </a:xfrm>
          <a:prstGeom prst="rect">
            <a:avLst/>
          </a:prstGeom>
          <a:ln>
            <a:noFill/>
          </a:ln>
          <a:effectLst>
            <a:outerShdw blurRad="190500" algn="tl" rotWithShape="0">
              <a:srgbClr val="000000">
                <a:alpha val="70000"/>
              </a:srgbClr>
            </a:outerShdw>
          </a:effectLst>
        </p:spPr>
      </p:pic>
      <p:sp>
        <p:nvSpPr>
          <p:cNvPr id="7" name="Speech Bubble: Rectangle with Corners Rounded 6" descr="Forms in Complete status&#10;">
            <a:extLst>
              <a:ext uri="{FF2B5EF4-FFF2-40B4-BE49-F238E27FC236}">
                <a16:creationId xmlns:a16="http://schemas.microsoft.com/office/drawing/2014/main" id="{2B13DD7D-7AEC-2E97-496E-FD4DD3501272}"/>
              </a:ext>
            </a:extLst>
          </p:cNvPr>
          <p:cNvSpPr/>
          <p:nvPr/>
        </p:nvSpPr>
        <p:spPr>
          <a:xfrm>
            <a:off x="5219721" y="3661461"/>
            <a:ext cx="1752557" cy="615821"/>
          </a:xfrm>
          <a:prstGeom prst="wedgeRoundRectCallout">
            <a:avLst>
              <a:gd name="adj1" fmla="val 38202"/>
              <a:gd name="adj2" fmla="val -2685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Forms in Complete status</a:t>
            </a:r>
          </a:p>
        </p:txBody>
      </p:sp>
      <p:sp>
        <p:nvSpPr>
          <p:cNvPr id="8" name="Speech Bubble: Rectangle with Corners Rounded 7" descr="Submit to HRSA PO&#10;">
            <a:extLst>
              <a:ext uri="{FF2B5EF4-FFF2-40B4-BE49-F238E27FC236}">
                <a16:creationId xmlns:a16="http://schemas.microsoft.com/office/drawing/2014/main" id="{FA61993E-7068-272A-ECE5-221B5E6D5E2C}"/>
              </a:ext>
            </a:extLst>
          </p:cNvPr>
          <p:cNvSpPr/>
          <p:nvPr/>
        </p:nvSpPr>
        <p:spPr>
          <a:xfrm>
            <a:off x="6970329" y="1698390"/>
            <a:ext cx="1640271" cy="615821"/>
          </a:xfrm>
          <a:prstGeom prst="wedgeRoundRectCallout">
            <a:avLst>
              <a:gd name="adj1" fmla="val 78154"/>
              <a:gd name="adj2" fmla="val -285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Submit to HRSA PO</a:t>
            </a:r>
          </a:p>
        </p:txBody>
      </p:sp>
    </p:spTree>
    <p:extLst>
      <p:ext uri="{BB962C8B-B14F-4D97-AF65-F5344CB8AC3E}">
        <p14:creationId xmlns:p14="http://schemas.microsoft.com/office/powerpoint/2010/main" val="347017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A6B0-A37E-1EBA-75B5-4501D3023AA6}"/>
              </a:ext>
            </a:extLst>
          </p:cNvPr>
          <p:cNvSpPr>
            <a:spLocks noGrp="1"/>
          </p:cNvSpPr>
          <p:nvPr>
            <p:ph type="title"/>
          </p:nvPr>
        </p:nvSpPr>
        <p:spPr/>
        <p:txBody>
          <a:bodyPr/>
          <a:lstStyle/>
          <a:p>
            <a:r>
              <a:rPr lang="en-US"/>
              <a:t>Submit Confirmation and Status</a:t>
            </a:r>
          </a:p>
        </p:txBody>
      </p:sp>
      <p:sp>
        <p:nvSpPr>
          <p:cNvPr id="4" name="Slide Number Placeholder 3">
            <a:extLst>
              <a:ext uri="{FF2B5EF4-FFF2-40B4-BE49-F238E27FC236}">
                <a16:creationId xmlns:a16="http://schemas.microsoft.com/office/drawing/2014/main" id="{910C002D-99A7-C6F9-4790-D3E890716BF1}"/>
              </a:ext>
            </a:extLst>
          </p:cNvPr>
          <p:cNvSpPr>
            <a:spLocks noGrp="1"/>
          </p:cNvSpPr>
          <p:nvPr>
            <p:ph type="sldNum" sz="quarter" idx="12"/>
          </p:nvPr>
        </p:nvSpPr>
        <p:spPr/>
        <p:txBody>
          <a:bodyPr/>
          <a:lstStyle/>
          <a:p>
            <a:fld id="{0BDFF3DB-6464-4F45-B113-737A0419C0AF}" type="slidenum">
              <a:rPr lang="en-US" smtClean="0"/>
              <a:t>19</a:t>
            </a:fld>
            <a:endParaRPr lang="en-US"/>
          </a:p>
        </p:txBody>
      </p:sp>
      <p:pic>
        <p:nvPicPr>
          <p:cNvPr id="6" name="Content Placeholder 5" descr="Screenshot of the HSD Performance Report page spotlighting the Submitted Reports List View">
            <a:extLst>
              <a:ext uri="{FF2B5EF4-FFF2-40B4-BE49-F238E27FC236}">
                <a16:creationId xmlns:a16="http://schemas.microsoft.com/office/drawing/2014/main" id="{F4540B7A-B17A-3242-1C7C-8F11FBE3E021}"/>
              </a:ext>
            </a:extLst>
          </p:cNvPr>
          <p:cNvPicPr>
            <a:picLocks noGrp="1" noChangeAspect="1"/>
          </p:cNvPicPr>
          <p:nvPr>
            <p:ph idx="1"/>
          </p:nvPr>
        </p:nvPicPr>
        <p:blipFill>
          <a:blip r:embed="rId3"/>
          <a:srcRect/>
          <a:stretch/>
        </p:blipFill>
        <p:spPr>
          <a:xfrm>
            <a:off x="633439" y="1570344"/>
            <a:ext cx="6148140" cy="1887360"/>
          </a:xfrm>
          <a:prstGeom prst="rect">
            <a:avLst/>
          </a:prstGeom>
          <a:ln>
            <a:noFill/>
          </a:ln>
          <a:effectLst>
            <a:outerShdw blurRad="190500" algn="tl" rotWithShape="0">
              <a:srgbClr val="000000">
                <a:alpha val="70000"/>
              </a:srgbClr>
            </a:outerShdw>
          </a:effectLst>
        </p:spPr>
      </p:pic>
      <p:sp>
        <p:nvSpPr>
          <p:cNvPr id="9" name="Speech Bubble: Rectangle with Corners Rounded 8" descr="Add optional Comments&#10;">
            <a:extLst>
              <a:ext uri="{FF2B5EF4-FFF2-40B4-BE49-F238E27FC236}">
                <a16:creationId xmlns:a16="http://schemas.microsoft.com/office/drawing/2014/main" id="{13DF0A4D-2780-FB3F-880A-09299C91D4BE}"/>
              </a:ext>
            </a:extLst>
          </p:cNvPr>
          <p:cNvSpPr/>
          <p:nvPr/>
        </p:nvSpPr>
        <p:spPr>
          <a:xfrm>
            <a:off x="2887373" y="2108350"/>
            <a:ext cx="1640271" cy="615821"/>
          </a:xfrm>
          <a:prstGeom prst="wedgeRoundRectCallout">
            <a:avLst>
              <a:gd name="adj1" fmla="val -80867"/>
              <a:gd name="adj2" fmla="val 33359"/>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 optional Comments</a:t>
            </a:r>
          </a:p>
        </p:txBody>
      </p:sp>
      <p:sp>
        <p:nvSpPr>
          <p:cNvPr id="10" name="Speech Bubble: Rectangle with Corners Rounded 9" descr="Click to Submit for HRSA PO review&#10;">
            <a:extLst>
              <a:ext uri="{FF2B5EF4-FFF2-40B4-BE49-F238E27FC236}">
                <a16:creationId xmlns:a16="http://schemas.microsoft.com/office/drawing/2014/main" id="{BCC72384-42CF-78C8-F986-EFA735EDFD6B}"/>
              </a:ext>
            </a:extLst>
          </p:cNvPr>
          <p:cNvSpPr/>
          <p:nvPr/>
        </p:nvSpPr>
        <p:spPr>
          <a:xfrm>
            <a:off x="6994926" y="2643735"/>
            <a:ext cx="1973423" cy="825760"/>
          </a:xfrm>
          <a:prstGeom prst="wedgeRoundRectCallout">
            <a:avLst>
              <a:gd name="adj1" fmla="val -74220"/>
              <a:gd name="adj2" fmla="val 1985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Click to Submit for HRSA PO review</a:t>
            </a:r>
          </a:p>
        </p:txBody>
      </p:sp>
      <p:sp>
        <p:nvSpPr>
          <p:cNvPr id="11" name="TextBox 10">
            <a:extLst>
              <a:ext uri="{FF2B5EF4-FFF2-40B4-BE49-F238E27FC236}">
                <a16:creationId xmlns:a16="http://schemas.microsoft.com/office/drawing/2014/main" id="{BCAFD809-8984-585D-9357-97C54CB82E3A}"/>
              </a:ext>
            </a:extLst>
          </p:cNvPr>
          <p:cNvSpPr txBox="1"/>
          <p:nvPr/>
        </p:nvSpPr>
        <p:spPr>
          <a:xfrm>
            <a:off x="4478694" y="3835869"/>
            <a:ext cx="3079102" cy="369332"/>
          </a:xfrm>
          <a:prstGeom prst="rect">
            <a:avLst/>
          </a:prstGeom>
          <a:noFill/>
        </p:spPr>
        <p:txBody>
          <a:bodyPr wrap="square" rtlCol="0">
            <a:spAutoFit/>
          </a:bodyPr>
          <a:lstStyle/>
          <a:p>
            <a:r>
              <a:rPr lang="en-US"/>
              <a:t>After Submitting for Approval…</a:t>
            </a:r>
          </a:p>
        </p:txBody>
      </p:sp>
      <p:pic>
        <p:nvPicPr>
          <p:cNvPr id="7" name="Picture 6" descr="Screenshot of the HSD Performance Report page spotlighting the Submitted Reports List View">
            <a:extLst>
              <a:ext uri="{FF2B5EF4-FFF2-40B4-BE49-F238E27FC236}">
                <a16:creationId xmlns:a16="http://schemas.microsoft.com/office/drawing/2014/main" id="{EE42BEC2-09EE-0197-CC5D-60CBDBF769C5}"/>
              </a:ext>
            </a:extLst>
          </p:cNvPr>
          <p:cNvPicPr>
            <a:picLocks noChangeAspect="1"/>
          </p:cNvPicPr>
          <p:nvPr/>
        </p:nvPicPr>
        <p:blipFill>
          <a:blip r:embed="rId4"/>
          <a:srcRect/>
          <a:stretch/>
        </p:blipFill>
        <p:spPr>
          <a:xfrm>
            <a:off x="1301492" y="4694593"/>
            <a:ext cx="10188539" cy="1492261"/>
          </a:xfrm>
          <a:prstGeom prst="rect">
            <a:avLst/>
          </a:prstGeom>
          <a:ln>
            <a:noFill/>
          </a:ln>
          <a:effectLst>
            <a:outerShdw blurRad="190500" algn="tl" rotWithShape="0">
              <a:srgbClr val="000000">
                <a:alpha val="70000"/>
              </a:srgbClr>
            </a:outerShdw>
          </a:effectLst>
        </p:spPr>
      </p:pic>
      <p:sp>
        <p:nvSpPr>
          <p:cNvPr id="12" name="Speech Bubble: Rectangle with Corners Rounded 11" descr="Performance Report in Submitted status&#10;">
            <a:extLst>
              <a:ext uri="{FF2B5EF4-FFF2-40B4-BE49-F238E27FC236}">
                <a16:creationId xmlns:a16="http://schemas.microsoft.com/office/drawing/2014/main" id="{1CE54267-59EE-B934-64BB-091CF44FBCB4}"/>
              </a:ext>
            </a:extLst>
          </p:cNvPr>
          <p:cNvSpPr/>
          <p:nvPr/>
        </p:nvSpPr>
        <p:spPr>
          <a:xfrm>
            <a:off x="9903797" y="3952330"/>
            <a:ext cx="1973423" cy="981475"/>
          </a:xfrm>
          <a:prstGeom prst="wedgeRoundRectCallout">
            <a:avLst>
              <a:gd name="adj1" fmla="val -46174"/>
              <a:gd name="adj2" fmla="val 14567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Performance Report in Submitted status</a:t>
            </a:r>
          </a:p>
        </p:txBody>
      </p:sp>
    </p:spTree>
    <p:extLst>
      <p:ext uri="{BB962C8B-B14F-4D97-AF65-F5344CB8AC3E}">
        <p14:creationId xmlns:p14="http://schemas.microsoft.com/office/powerpoint/2010/main" val="141446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2C47-4548-C843-151F-CC62F67FB793}"/>
              </a:ext>
            </a:extLst>
          </p:cNvPr>
          <p:cNvSpPr>
            <a:spLocks noGrp="1"/>
          </p:cNvSpPr>
          <p:nvPr>
            <p:ph type="title"/>
          </p:nvPr>
        </p:nvSpPr>
        <p:spPr/>
        <p:txBody>
          <a:bodyPr/>
          <a:lstStyle/>
          <a:p>
            <a:r>
              <a:rPr lang="en-US"/>
              <a:t>Agenda</a:t>
            </a:r>
          </a:p>
        </p:txBody>
      </p:sp>
      <p:sp>
        <p:nvSpPr>
          <p:cNvPr id="4" name="Slide Number Placeholder 3">
            <a:extLst>
              <a:ext uri="{FF2B5EF4-FFF2-40B4-BE49-F238E27FC236}">
                <a16:creationId xmlns:a16="http://schemas.microsoft.com/office/drawing/2014/main" id="{8088D19F-6CD7-1B90-8C38-9B48E6CB4685}"/>
              </a:ext>
            </a:extLst>
          </p:cNvPr>
          <p:cNvSpPr>
            <a:spLocks noGrp="1"/>
          </p:cNvSpPr>
          <p:nvPr>
            <p:ph type="sldNum" sz="quarter" idx="12"/>
          </p:nvPr>
        </p:nvSpPr>
        <p:spPr/>
        <p:txBody>
          <a:bodyPr/>
          <a:lstStyle/>
          <a:p>
            <a:fld id="{0BDFF3DB-6464-4F45-B113-737A0419C0AF}" type="slidenum">
              <a:rPr lang="en-US" smtClean="0"/>
              <a:t>2</a:t>
            </a:fld>
            <a:endParaRPr lang="en-US"/>
          </a:p>
        </p:txBody>
      </p:sp>
      <p:sp>
        <p:nvSpPr>
          <p:cNvPr id="3" name="Content Placeholder 2">
            <a:extLst>
              <a:ext uri="{FF2B5EF4-FFF2-40B4-BE49-F238E27FC236}">
                <a16:creationId xmlns:a16="http://schemas.microsoft.com/office/drawing/2014/main" id="{F9A39B81-9D0E-5C0B-14A0-F08CF8FAAB7B}"/>
              </a:ext>
            </a:extLst>
          </p:cNvPr>
          <p:cNvSpPr>
            <a:spLocks noGrp="1"/>
          </p:cNvSpPr>
          <p:nvPr>
            <p:ph idx="1"/>
          </p:nvPr>
        </p:nvSpPr>
        <p:spPr/>
        <p:txBody>
          <a:bodyPr/>
          <a:lstStyle/>
          <a:p>
            <a:r>
              <a:rPr lang="en-US"/>
              <a:t>Overview</a:t>
            </a:r>
          </a:p>
          <a:p>
            <a:r>
              <a:rPr lang="en-US"/>
              <a:t>Accessing the HRSA Data Collection Platform</a:t>
            </a:r>
          </a:p>
          <a:p>
            <a:r>
              <a:rPr lang="en-US"/>
              <a:t>Homepage Navigation</a:t>
            </a:r>
          </a:p>
          <a:p>
            <a:r>
              <a:rPr lang="en-US"/>
              <a:t>Completing and Submitting your Performance Report</a:t>
            </a:r>
          </a:p>
          <a:p>
            <a:r>
              <a:rPr lang="en-US"/>
              <a:t>Approval History and Approved Performance Reports</a:t>
            </a:r>
          </a:p>
          <a:p>
            <a:r>
              <a:rPr lang="en-US"/>
              <a:t>Change Requests</a:t>
            </a:r>
          </a:p>
          <a:p>
            <a:r>
              <a:rPr lang="en-US"/>
              <a:t>Grantee Raw Data Report</a:t>
            </a:r>
          </a:p>
          <a:p>
            <a:r>
              <a:rPr lang="en-US"/>
              <a:t>Q&amp;A</a:t>
            </a:r>
          </a:p>
        </p:txBody>
      </p:sp>
      <p:pic>
        <p:nvPicPr>
          <p:cNvPr id="5" name="Picture 4" descr="Person writing on whiteboard">
            <a:extLst>
              <a:ext uri="{FF2B5EF4-FFF2-40B4-BE49-F238E27FC236}">
                <a16:creationId xmlns:a16="http://schemas.microsoft.com/office/drawing/2014/main" id="{373E37FB-4FC9-0063-A899-085F914F9E3A}"/>
              </a:ext>
            </a:extLst>
          </p:cNvPr>
          <p:cNvPicPr>
            <a:picLocks noChangeAspect="1"/>
          </p:cNvPicPr>
          <p:nvPr/>
        </p:nvPicPr>
        <p:blipFill>
          <a:blip r:embed="rId3"/>
          <a:stretch>
            <a:fillRect/>
          </a:stretch>
        </p:blipFill>
        <p:spPr>
          <a:xfrm>
            <a:off x="6747252" y="4049486"/>
            <a:ext cx="3726695" cy="2484463"/>
          </a:xfrm>
          <a:prstGeom prst="rect">
            <a:avLst/>
          </a:prstGeom>
        </p:spPr>
      </p:pic>
    </p:spTree>
    <p:extLst>
      <p:ext uri="{BB962C8B-B14F-4D97-AF65-F5344CB8AC3E}">
        <p14:creationId xmlns:p14="http://schemas.microsoft.com/office/powerpoint/2010/main" val="2383982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Approval History and Approved Reports</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11118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8C67-9EC2-4F75-ABC3-91CDF8B9D5C4}"/>
              </a:ext>
            </a:extLst>
          </p:cNvPr>
          <p:cNvSpPr>
            <a:spLocks noGrp="1"/>
          </p:cNvSpPr>
          <p:nvPr>
            <p:ph type="title"/>
          </p:nvPr>
        </p:nvSpPr>
        <p:spPr/>
        <p:txBody>
          <a:bodyPr/>
          <a:lstStyle/>
          <a:p>
            <a:r>
              <a:rPr lang="en-US"/>
              <a:t>Approval History</a:t>
            </a:r>
          </a:p>
        </p:txBody>
      </p:sp>
      <p:sp>
        <p:nvSpPr>
          <p:cNvPr id="4" name="Slide Number Placeholder 3">
            <a:extLst>
              <a:ext uri="{FF2B5EF4-FFF2-40B4-BE49-F238E27FC236}">
                <a16:creationId xmlns:a16="http://schemas.microsoft.com/office/drawing/2014/main" id="{E4C491CF-315B-ABF8-D77B-D55DE0BD7A2C}"/>
              </a:ext>
            </a:extLst>
          </p:cNvPr>
          <p:cNvSpPr>
            <a:spLocks noGrp="1"/>
          </p:cNvSpPr>
          <p:nvPr>
            <p:ph type="sldNum" sz="quarter" idx="12"/>
          </p:nvPr>
        </p:nvSpPr>
        <p:spPr/>
        <p:txBody>
          <a:bodyPr/>
          <a:lstStyle/>
          <a:p>
            <a:fld id="{0BDFF3DB-6464-4F45-B113-737A0419C0AF}" type="slidenum">
              <a:rPr lang="en-US" smtClean="0"/>
              <a:t>21</a:t>
            </a:fld>
            <a:endParaRPr lang="en-US"/>
          </a:p>
        </p:txBody>
      </p:sp>
      <p:pic>
        <p:nvPicPr>
          <p:cNvPr id="8" name="Picture 7" descr="Screenshot of a Performance Report spotlighting the Comment within the Approval History section">
            <a:extLst>
              <a:ext uri="{FF2B5EF4-FFF2-40B4-BE49-F238E27FC236}">
                <a16:creationId xmlns:a16="http://schemas.microsoft.com/office/drawing/2014/main" id="{6173F766-BBC5-05AC-9A10-906D4D6ECC04}"/>
              </a:ext>
            </a:extLst>
          </p:cNvPr>
          <p:cNvPicPr>
            <a:picLocks noChangeAspect="1"/>
          </p:cNvPicPr>
          <p:nvPr/>
        </p:nvPicPr>
        <p:blipFill>
          <a:blip r:embed="rId3"/>
          <a:srcRect/>
          <a:stretch/>
        </p:blipFill>
        <p:spPr>
          <a:xfrm>
            <a:off x="2262916" y="1150254"/>
            <a:ext cx="7666168" cy="5571220"/>
          </a:xfrm>
          <a:prstGeom prst="rect">
            <a:avLst/>
          </a:prstGeom>
          <a:ln>
            <a:noFill/>
          </a:ln>
          <a:effectLst>
            <a:outerShdw blurRad="190500" algn="tl" rotWithShape="0">
              <a:srgbClr val="000000">
                <a:alpha val="70000"/>
              </a:srgbClr>
            </a:outerShdw>
          </a:effectLst>
        </p:spPr>
      </p:pic>
      <p:sp>
        <p:nvSpPr>
          <p:cNvPr id="7" name="Speech Bubble: Rectangle with Corners Rounded 6" descr="Approval History updates as HRSA PO reviews and approves or requests changes&#10;">
            <a:extLst>
              <a:ext uri="{FF2B5EF4-FFF2-40B4-BE49-F238E27FC236}">
                <a16:creationId xmlns:a16="http://schemas.microsoft.com/office/drawing/2014/main" id="{2FF65E4E-ADC7-B49E-1227-53A4336CF78C}"/>
              </a:ext>
            </a:extLst>
          </p:cNvPr>
          <p:cNvSpPr/>
          <p:nvPr/>
        </p:nvSpPr>
        <p:spPr>
          <a:xfrm>
            <a:off x="295235" y="4215327"/>
            <a:ext cx="1973423" cy="1492419"/>
          </a:xfrm>
          <a:prstGeom prst="wedgeRoundRectCallout">
            <a:avLst>
              <a:gd name="adj1" fmla="val 53212"/>
              <a:gd name="adj2" fmla="val 6976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Approval History updates as HRSA PO reviews and approves or requests changes</a:t>
            </a:r>
          </a:p>
        </p:txBody>
      </p:sp>
      <p:sp>
        <p:nvSpPr>
          <p:cNvPr id="3" name="Speech Bubble: Rectangle with Corners Rounded 2" descr="Click to view full comments&#10;">
            <a:extLst>
              <a:ext uri="{FF2B5EF4-FFF2-40B4-BE49-F238E27FC236}">
                <a16:creationId xmlns:a16="http://schemas.microsoft.com/office/drawing/2014/main" id="{DCA62473-6CF7-76BE-8DC6-9638A1E36498}"/>
              </a:ext>
            </a:extLst>
          </p:cNvPr>
          <p:cNvSpPr/>
          <p:nvPr/>
        </p:nvSpPr>
        <p:spPr>
          <a:xfrm>
            <a:off x="9600956" y="4961536"/>
            <a:ext cx="1752844" cy="782053"/>
          </a:xfrm>
          <a:prstGeom prst="wedgeRoundRectCallout">
            <a:avLst>
              <a:gd name="adj1" fmla="val -38982"/>
              <a:gd name="adj2" fmla="val 11207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Click to view full comments</a:t>
            </a:r>
          </a:p>
        </p:txBody>
      </p:sp>
    </p:spTree>
    <p:extLst>
      <p:ext uri="{BB962C8B-B14F-4D97-AF65-F5344CB8AC3E}">
        <p14:creationId xmlns:p14="http://schemas.microsoft.com/office/powerpoint/2010/main" val="589625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0161-C086-C9A4-AD55-7B341DBF1367}"/>
              </a:ext>
            </a:extLst>
          </p:cNvPr>
          <p:cNvSpPr>
            <a:spLocks noGrp="1"/>
          </p:cNvSpPr>
          <p:nvPr>
            <p:ph type="title"/>
          </p:nvPr>
        </p:nvSpPr>
        <p:spPr/>
        <p:txBody>
          <a:bodyPr/>
          <a:lstStyle/>
          <a:p>
            <a:r>
              <a:rPr lang="en-US"/>
              <a:t>Approved Performance Reports</a:t>
            </a:r>
          </a:p>
        </p:txBody>
      </p:sp>
      <p:sp>
        <p:nvSpPr>
          <p:cNvPr id="4" name="Slide Number Placeholder 3">
            <a:extLst>
              <a:ext uri="{FF2B5EF4-FFF2-40B4-BE49-F238E27FC236}">
                <a16:creationId xmlns:a16="http://schemas.microsoft.com/office/drawing/2014/main" id="{DC4463B0-7E95-D423-0373-CDFB573388F4}"/>
              </a:ext>
            </a:extLst>
          </p:cNvPr>
          <p:cNvSpPr>
            <a:spLocks noGrp="1"/>
          </p:cNvSpPr>
          <p:nvPr>
            <p:ph type="sldNum" sz="quarter" idx="12"/>
          </p:nvPr>
        </p:nvSpPr>
        <p:spPr/>
        <p:txBody>
          <a:bodyPr/>
          <a:lstStyle/>
          <a:p>
            <a:fld id="{0BDFF3DB-6464-4F45-B113-737A0419C0AF}" type="slidenum">
              <a:rPr lang="en-US" smtClean="0"/>
              <a:t>22</a:t>
            </a:fld>
            <a:endParaRPr lang="en-US"/>
          </a:p>
        </p:txBody>
      </p:sp>
      <p:pic>
        <p:nvPicPr>
          <p:cNvPr id="5" name="Picture 4" descr="Screenshot of the HSD Performance Report page spotlighting the Approved Reports List View">
            <a:extLst>
              <a:ext uri="{FF2B5EF4-FFF2-40B4-BE49-F238E27FC236}">
                <a16:creationId xmlns:a16="http://schemas.microsoft.com/office/drawing/2014/main" id="{F9E0C6A2-8B3B-0AB8-511B-82A42396651E}"/>
              </a:ext>
            </a:extLst>
          </p:cNvPr>
          <p:cNvPicPr>
            <a:picLocks noChangeAspect="1"/>
          </p:cNvPicPr>
          <p:nvPr/>
        </p:nvPicPr>
        <p:blipFill>
          <a:blip r:embed="rId3"/>
          <a:srcRect/>
          <a:stretch/>
        </p:blipFill>
        <p:spPr>
          <a:xfrm>
            <a:off x="381002" y="2575907"/>
            <a:ext cx="11429995" cy="1683650"/>
          </a:xfrm>
          <a:prstGeom prst="rect">
            <a:avLst/>
          </a:prstGeom>
          <a:ln>
            <a:noFill/>
          </a:ln>
          <a:effectLst>
            <a:outerShdw blurRad="190500" algn="tl" rotWithShape="0">
              <a:srgbClr val="000000">
                <a:alpha val="70000"/>
              </a:srgbClr>
            </a:outerShdw>
          </a:effectLst>
        </p:spPr>
      </p:pic>
      <p:sp>
        <p:nvSpPr>
          <p:cNvPr id="8" name="Speech Bubble: Rectangle with Corners Rounded 7" descr="Approved Status">
            <a:extLst>
              <a:ext uri="{FF2B5EF4-FFF2-40B4-BE49-F238E27FC236}">
                <a16:creationId xmlns:a16="http://schemas.microsoft.com/office/drawing/2014/main" id="{4C35DF15-0DA4-0EC7-FD76-671396142C82}"/>
              </a:ext>
            </a:extLst>
          </p:cNvPr>
          <p:cNvSpPr/>
          <p:nvPr/>
        </p:nvSpPr>
        <p:spPr>
          <a:xfrm>
            <a:off x="9573112" y="4590685"/>
            <a:ext cx="1973423" cy="485691"/>
          </a:xfrm>
          <a:prstGeom prst="wedgeRoundRectCallout">
            <a:avLst>
              <a:gd name="adj1" fmla="val -20664"/>
              <a:gd name="adj2" fmla="val -13851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Approved Status</a:t>
            </a:r>
          </a:p>
        </p:txBody>
      </p:sp>
      <p:sp>
        <p:nvSpPr>
          <p:cNvPr id="9" name="Speech Bubble: Rectangle with Corners Rounded 8" descr="Click to access read-only view&#10;">
            <a:extLst>
              <a:ext uri="{FF2B5EF4-FFF2-40B4-BE49-F238E27FC236}">
                <a16:creationId xmlns:a16="http://schemas.microsoft.com/office/drawing/2014/main" id="{46D37864-D57D-6B14-15FA-080846E1325C}"/>
              </a:ext>
            </a:extLst>
          </p:cNvPr>
          <p:cNvSpPr/>
          <p:nvPr/>
        </p:nvSpPr>
        <p:spPr>
          <a:xfrm>
            <a:off x="780288" y="4598389"/>
            <a:ext cx="1973423" cy="644702"/>
          </a:xfrm>
          <a:prstGeom prst="wedgeRoundRectCallout">
            <a:avLst>
              <a:gd name="adj1" fmla="val -17173"/>
              <a:gd name="adj2" fmla="val -12246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to access read-only view</a:t>
            </a:r>
          </a:p>
        </p:txBody>
      </p:sp>
    </p:spTree>
    <p:extLst>
      <p:ext uri="{BB962C8B-B14F-4D97-AF65-F5344CB8AC3E}">
        <p14:creationId xmlns:p14="http://schemas.microsoft.com/office/powerpoint/2010/main" val="40455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Change Requests</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205699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C87F-253B-29C0-B342-DC153E71C4F5}"/>
              </a:ext>
            </a:extLst>
          </p:cNvPr>
          <p:cNvSpPr>
            <a:spLocks noGrp="1"/>
          </p:cNvSpPr>
          <p:nvPr>
            <p:ph type="title"/>
          </p:nvPr>
        </p:nvSpPr>
        <p:spPr/>
        <p:txBody>
          <a:bodyPr/>
          <a:lstStyle/>
          <a:p>
            <a:r>
              <a:rPr lang="en-US"/>
              <a:t>Change Requested Reports</a:t>
            </a:r>
          </a:p>
        </p:txBody>
      </p:sp>
      <p:sp>
        <p:nvSpPr>
          <p:cNvPr id="4" name="Slide Number Placeholder 3">
            <a:extLst>
              <a:ext uri="{FF2B5EF4-FFF2-40B4-BE49-F238E27FC236}">
                <a16:creationId xmlns:a16="http://schemas.microsoft.com/office/drawing/2014/main" id="{12FF1A99-781D-2356-09C7-E6922DB00204}"/>
              </a:ext>
            </a:extLst>
          </p:cNvPr>
          <p:cNvSpPr>
            <a:spLocks noGrp="1"/>
          </p:cNvSpPr>
          <p:nvPr>
            <p:ph type="sldNum" sz="quarter" idx="12"/>
          </p:nvPr>
        </p:nvSpPr>
        <p:spPr/>
        <p:txBody>
          <a:bodyPr/>
          <a:lstStyle/>
          <a:p>
            <a:fld id="{0BDFF3DB-6464-4F45-B113-737A0419C0AF}" type="slidenum">
              <a:rPr lang="en-US" smtClean="0"/>
              <a:t>24</a:t>
            </a:fld>
            <a:endParaRPr lang="en-US"/>
          </a:p>
        </p:txBody>
      </p:sp>
      <p:pic>
        <p:nvPicPr>
          <p:cNvPr id="5" name="Picture 4" descr="Screenshot of the HSD Performance Report page spotlighting the Change Requested Reports List View">
            <a:extLst>
              <a:ext uri="{FF2B5EF4-FFF2-40B4-BE49-F238E27FC236}">
                <a16:creationId xmlns:a16="http://schemas.microsoft.com/office/drawing/2014/main" id="{2651C4D8-2E80-DF7E-D494-D6532BF48FEB}"/>
              </a:ext>
            </a:extLst>
          </p:cNvPr>
          <p:cNvPicPr>
            <a:picLocks noChangeAspect="1"/>
          </p:cNvPicPr>
          <p:nvPr/>
        </p:nvPicPr>
        <p:blipFill>
          <a:blip r:embed="rId3"/>
          <a:srcRect/>
          <a:stretch/>
        </p:blipFill>
        <p:spPr>
          <a:xfrm>
            <a:off x="381002" y="2789086"/>
            <a:ext cx="11429996" cy="1716074"/>
          </a:xfrm>
          <a:prstGeom prst="rect">
            <a:avLst/>
          </a:prstGeom>
          <a:ln>
            <a:noFill/>
          </a:ln>
          <a:effectLst>
            <a:outerShdw blurRad="190500" algn="tl" rotWithShape="0">
              <a:srgbClr val="000000">
                <a:alpha val="70000"/>
              </a:srgbClr>
            </a:outerShdw>
          </a:effectLst>
        </p:spPr>
      </p:pic>
      <p:sp>
        <p:nvSpPr>
          <p:cNvPr id="7" name="Speech Bubble: Rectangle with Corners Rounded 6" descr="Change Requested Status&#10;">
            <a:extLst>
              <a:ext uri="{FF2B5EF4-FFF2-40B4-BE49-F238E27FC236}">
                <a16:creationId xmlns:a16="http://schemas.microsoft.com/office/drawing/2014/main" id="{695DC518-AD0A-CE40-4D1E-E3F13EEF42CD}"/>
              </a:ext>
            </a:extLst>
          </p:cNvPr>
          <p:cNvSpPr/>
          <p:nvPr/>
        </p:nvSpPr>
        <p:spPr>
          <a:xfrm>
            <a:off x="9380377" y="2670446"/>
            <a:ext cx="1973423" cy="670354"/>
          </a:xfrm>
          <a:prstGeom prst="wedgeRoundRectCallout">
            <a:avLst>
              <a:gd name="adj1" fmla="val -16064"/>
              <a:gd name="adj2" fmla="val 173981"/>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Change Requested Status</a:t>
            </a:r>
          </a:p>
        </p:txBody>
      </p:sp>
      <p:sp>
        <p:nvSpPr>
          <p:cNvPr id="8" name="Speech Bubble: Rectangle with Corners Rounded 7" descr="Open Performance Report, Update, and Resubmit&#10;">
            <a:extLst>
              <a:ext uri="{FF2B5EF4-FFF2-40B4-BE49-F238E27FC236}">
                <a16:creationId xmlns:a16="http://schemas.microsoft.com/office/drawing/2014/main" id="{C269EE28-B5E5-DC64-A6E5-0F63D555A333}"/>
              </a:ext>
            </a:extLst>
          </p:cNvPr>
          <p:cNvSpPr/>
          <p:nvPr/>
        </p:nvSpPr>
        <p:spPr>
          <a:xfrm>
            <a:off x="848195" y="4897119"/>
            <a:ext cx="2878492" cy="697824"/>
          </a:xfrm>
          <a:prstGeom prst="wedgeRoundRectCallout">
            <a:avLst>
              <a:gd name="adj1" fmla="val -28805"/>
              <a:gd name="adj2" fmla="val -12364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Open Performance Report, Update, and Resubmit</a:t>
            </a:r>
          </a:p>
        </p:txBody>
      </p:sp>
    </p:spTree>
    <p:extLst>
      <p:ext uri="{BB962C8B-B14F-4D97-AF65-F5344CB8AC3E}">
        <p14:creationId xmlns:p14="http://schemas.microsoft.com/office/powerpoint/2010/main" val="5543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DE9C-80F6-319B-4049-C622FE29D5A7}"/>
              </a:ext>
            </a:extLst>
          </p:cNvPr>
          <p:cNvSpPr>
            <a:spLocks noGrp="1"/>
          </p:cNvSpPr>
          <p:nvPr>
            <p:ph type="title"/>
          </p:nvPr>
        </p:nvSpPr>
        <p:spPr/>
        <p:txBody>
          <a:bodyPr/>
          <a:lstStyle/>
          <a:p>
            <a:r>
              <a:rPr lang="en-US"/>
              <a:t>Change Request Comments</a:t>
            </a:r>
          </a:p>
        </p:txBody>
      </p:sp>
      <p:sp>
        <p:nvSpPr>
          <p:cNvPr id="4" name="Slide Number Placeholder 3">
            <a:extLst>
              <a:ext uri="{FF2B5EF4-FFF2-40B4-BE49-F238E27FC236}">
                <a16:creationId xmlns:a16="http://schemas.microsoft.com/office/drawing/2014/main" id="{8E298ABD-CF5D-9C5D-E393-DA55D2A08112}"/>
              </a:ext>
            </a:extLst>
          </p:cNvPr>
          <p:cNvSpPr>
            <a:spLocks noGrp="1"/>
          </p:cNvSpPr>
          <p:nvPr>
            <p:ph type="sldNum" sz="quarter" idx="12"/>
          </p:nvPr>
        </p:nvSpPr>
        <p:spPr/>
        <p:txBody>
          <a:bodyPr/>
          <a:lstStyle/>
          <a:p>
            <a:fld id="{0BDFF3DB-6464-4F45-B113-737A0419C0AF}" type="slidenum">
              <a:rPr lang="en-US" smtClean="0"/>
              <a:t>25</a:t>
            </a:fld>
            <a:endParaRPr lang="en-US"/>
          </a:p>
        </p:txBody>
      </p:sp>
      <p:pic>
        <p:nvPicPr>
          <p:cNvPr id="6" name="Picture 5" descr="Screenshot of a Performance Report spotlighting the Comment within the Approval History section">
            <a:extLst>
              <a:ext uri="{FF2B5EF4-FFF2-40B4-BE49-F238E27FC236}">
                <a16:creationId xmlns:a16="http://schemas.microsoft.com/office/drawing/2014/main" id="{C0179F47-B48C-FD1E-6031-45AFEC521D76}"/>
              </a:ext>
            </a:extLst>
          </p:cNvPr>
          <p:cNvPicPr>
            <a:picLocks noChangeAspect="1"/>
          </p:cNvPicPr>
          <p:nvPr/>
        </p:nvPicPr>
        <p:blipFill>
          <a:blip r:embed="rId3"/>
          <a:srcRect/>
          <a:stretch/>
        </p:blipFill>
        <p:spPr>
          <a:xfrm>
            <a:off x="2895600" y="1338996"/>
            <a:ext cx="6400800" cy="5199915"/>
          </a:xfrm>
          <a:prstGeom prst="rect">
            <a:avLst/>
          </a:prstGeom>
          <a:ln>
            <a:noFill/>
          </a:ln>
          <a:effectLst>
            <a:outerShdw blurRad="190500" algn="tl" rotWithShape="0">
              <a:srgbClr val="000000">
                <a:alpha val="70000"/>
              </a:srgbClr>
            </a:outerShdw>
          </a:effectLst>
        </p:spPr>
      </p:pic>
      <p:sp>
        <p:nvSpPr>
          <p:cNvPr id="3" name="Speech Bubble: Rectangle with Corners Rounded 2" descr="Click to view full comments&#10;">
            <a:extLst>
              <a:ext uri="{FF2B5EF4-FFF2-40B4-BE49-F238E27FC236}">
                <a16:creationId xmlns:a16="http://schemas.microsoft.com/office/drawing/2014/main" id="{0106F74D-D6D1-6EE3-3DAD-304011A14EA9}"/>
              </a:ext>
            </a:extLst>
          </p:cNvPr>
          <p:cNvSpPr/>
          <p:nvPr/>
        </p:nvSpPr>
        <p:spPr>
          <a:xfrm>
            <a:off x="9032785" y="5002433"/>
            <a:ext cx="1752844" cy="782053"/>
          </a:xfrm>
          <a:prstGeom prst="wedgeRoundRectCallout">
            <a:avLst>
              <a:gd name="adj1" fmla="val -42296"/>
              <a:gd name="adj2" fmla="val 6878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Click to view full comments</a:t>
            </a:r>
          </a:p>
        </p:txBody>
      </p:sp>
    </p:spTree>
    <p:extLst>
      <p:ext uri="{BB962C8B-B14F-4D97-AF65-F5344CB8AC3E}">
        <p14:creationId xmlns:p14="http://schemas.microsoft.com/office/powerpoint/2010/main" val="490161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C982-3A98-47B4-998C-EBB179FE625A}"/>
              </a:ext>
            </a:extLst>
          </p:cNvPr>
          <p:cNvSpPr>
            <a:spLocks noGrp="1"/>
          </p:cNvSpPr>
          <p:nvPr>
            <p:ph type="title"/>
          </p:nvPr>
        </p:nvSpPr>
        <p:spPr/>
        <p:txBody>
          <a:bodyPr>
            <a:normAutofit fontScale="90000"/>
          </a:bodyPr>
          <a:lstStyle/>
          <a:p>
            <a:r>
              <a:rPr lang="en-US" sz="4000"/>
              <a:t>Demo – Logging in, Homepage, Completing and Submitting Reports</a:t>
            </a:r>
            <a:endParaRPr lang="en-US"/>
          </a:p>
        </p:txBody>
      </p:sp>
      <p:sp>
        <p:nvSpPr>
          <p:cNvPr id="4" name="Slide Number Placeholder 3">
            <a:extLst>
              <a:ext uri="{FF2B5EF4-FFF2-40B4-BE49-F238E27FC236}">
                <a16:creationId xmlns:a16="http://schemas.microsoft.com/office/drawing/2014/main" id="{0D069B4C-AA19-424D-A731-A95585E2F4DA}"/>
              </a:ext>
            </a:extLst>
          </p:cNvPr>
          <p:cNvSpPr>
            <a:spLocks noGrp="1"/>
          </p:cNvSpPr>
          <p:nvPr>
            <p:ph type="sldNum" sz="quarter" idx="12"/>
          </p:nvPr>
        </p:nvSpPr>
        <p:spPr/>
        <p:txBody>
          <a:bodyPr/>
          <a:lstStyle/>
          <a:p>
            <a:fld id="{0BDFF3DB-6464-4F45-B113-737A0419C0AF}" type="slidenum">
              <a:rPr lang="en-US" smtClean="0"/>
              <a:t>26</a:t>
            </a:fld>
            <a:endParaRPr lang="en-US"/>
          </a:p>
        </p:txBody>
      </p:sp>
      <p:pic>
        <p:nvPicPr>
          <p:cNvPr id="5" name="Picture 2" descr="Demo Video Image">
            <a:extLst>
              <a:ext uri="{FF2B5EF4-FFF2-40B4-BE49-F238E27FC236}">
                <a16:creationId xmlns:a16="http://schemas.microsoft.com/office/drawing/2014/main" id="{910BD627-2639-47B6-A59C-61FE0BDC57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2231" y="2063750"/>
            <a:ext cx="42862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802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Grantee Raw Data Report</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565188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50B3-3AE9-B704-4537-73A460EF9B46}"/>
              </a:ext>
            </a:extLst>
          </p:cNvPr>
          <p:cNvSpPr>
            <a:spLocks noGrp="1"/>
          </p:cNvSpPr>
          <p:nvPr>
            <p:ph type="title"/>
          </p:nvPr>
        </p:nvSpPr>
        <p:spPr/>
        <p:txBody>
          <a:bodyPr/>
          <a:lstStyle/>
          <a:p>
            <a:r>
              <a:rPr lang="en-US"/>
              <a:t>Reports</a:t>
            </a:r>
          </a:p>
        </p:txBody>
      </p:sp>
      <p:sp>
        <p:nvSpPr>
          <p:cNvPr id="4" name="Slide Number Placeholder 3">
            <a:extLst>
              <a:ext uri="{FF2B5EF4-FFF2-40B4-BE49-F238E27FC236}">
                <a16:creationId xmlns:a16="http://schemas.microsoft.com/office/drawing/2014/main" id="{DD89E03E-762D-32D8-FA60-1833FBD7B298}"/>
              </a:ext>
            </a:extLst>
          </p:cNvPr>
          <p:cNvSpPr>
            <a:spLocks noGrp="1"/>
          </p:cNvSpPr>
          <p:nvPr>
            <p:ph type="sldNum" sz="quarter" idx="12"/>
          </p:nvPr>
        </p:nvSpPr>
        <p:spPr/>
        <p:txBody>
          <a:bodyPr/>
          <a:lstStyle/>
          <a:p>
            <a:fld id="{0BDFF3DB-6464-4F45-B113-737A0419C0AF}" type="slidenum">
              <a:rPr lang="en-US" smtClean="0"/>
              <a:t>28</a:t>
            </a:fld>
            <a:endParaRPr lang="en-US"/>
          </a:p>
        </p:txBody>
      </p:sp>
      <p:pic>
        <p:nvPicPr>
          <p:cNvPr id="16" name="Picture 15" descr="Screenshot of the Navigation Bar spotlighting the Data Extracts tab">
            <a:extLst>
              <a:ext uri="{FF2B5EF4-FFF2-40B4-BE49-F238E27FC236}">
                <a16:creationId xmlns:a16="http://schemas.microsoft.com/office/drawing/2014/main" id="{A01CFE3C-08D7-C401-7DF2-80CE36C767C6}"/>
              </a:ext>
            </a:extLst>
          </p:cNvPr>
          <p:cNvPicPr>
            <a:picLocks noChangeAspect="1"/>
          </p:cNvPicPr>
          <p:nvPr/>
        </p:nvPicPr>
        <p:blipFill>
          <a:blip r:embed="rId3"/>
          <a:srcRect/>
          <a:stretch/>
        </p:blipFill>
        <p:spPr>
          <a:xfrm>
            <a:off x="964591" y="1333283"/>
            <a:ext cx="4589382" cy="463573"/>
          </a:xfrm>
          <a:prstGeom prst="rect">
            <a:avLst/>
          </a:prstGeom>
          <a:ln>
            <a:noFill/>
          </a:ln>
          <a:effectLst>
            <a:outerShdw blurRad="190500" algn="tl" rotWithShape="0">
              <a:srgbClr val="000000">
                <a:alpha val="70000"/>
              </a:srgbClr>
            </a:outerShdw>
          </a:effectLst>
        </p:spPr>
      </p:pic>
      <p:pic>
        <p:nvPicPr>
          <p:cNvPr id="5" name="Picture 4" descr="Screenshot of the Data Extracts page spotlighting the All Reports tab, Report Name, Folder and options drop-down menu">
            <a:extLst>
              <a:ext uri="{FF2B5EF4-FFF2-40B4-BE49-F238E27FC236}">
                <a16:creationId xmlns:a16="http://schemas.microsoft.com/office/drawing/2014/main" id="{43600470-468A-D25C-34E1-2124FECE3F4A}"/>
              </a:ext>
            </a:extLst>
          </p:cNvPr>
          <p:cNvPicPr>
            <a:picLocks noChangeAspect="1"/>
          </p:cNvPicPr>
          <p:nvPr/>
        </p:nvPicPr>
        <p:blipFill>
          <a:blip r:embed="rId4"/>
          <a:srcRect/>
          <a:stretch/>
        </p:blipFill>
        <p:spPr>
          <a:xfrm>
            <a:off x="658300" y="2032860"/>
            <a:ext cx="10875401" cy="4586564"/>
          </a:xfrm>
          <a:prstGeom prst="rect">
            <a:avLst/>
          </a:prstGeom>
          <a:ln>
            <a:noFill/>
          </a:ln>
          <a:effectLst>
            <a:outerShdw blurRad="190500" algn="tl" rotWithShape="0">
              <a:srgbClr val="000000">
                <a:alpha val="70000"/>
              </a:srgbClr>
            </a:outerShdw>
          </a:effectLst>
        </p:spPr>
      </p:pic>
      <p:sp>
        <p:nvSpPr>
          <p:cNvPr id="10" name="Speech Bubble: Rectangle with Corners Rounded 9" descr="Select to view Reports, Folders, or Favorites&#10;">
            <a:extLst>
              <a:ext uri="{FF2B5EF4-FFF2-40B4-BE49-F238E27FC236}">
                <a16:creationId xmlns:a16="http://schemas.microsoft.com/office/drawing/2014/main" id="{5CE01997-840B-464D-5B7C-FA0E1BF0DD6A}"/>
              </a:ext>
            </a:extLst>
          </p:cNvPr>
          <p:cNvSpPr/>
          <p:nvPr/>
        </p:nvSpPr>
        <p:spPr>
          <a:xfrm>
            <a:off x="1223038" y="4684890"/>
            <a:ext cx="1860524" cy="1097279"/>
          </a:xfrm>
          <a:prstGeom prst="wedgeRoundRectCallout">
            <a:avLst>
              <a:gd name="adj1" fmla="val -25521"/>
              <a:gd name="adj2" fmla="val -4853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Select to view Reports, Folders, or Favorites</a:t>
            </a:r>
          </a:p>
        </p:txBody>
      </p:sp>
      <p:sp>
        <p:nvSpPr>
          <p:cNvPr id="8" name="Speech Bubble: Rectangle with Corners Rounded 7" descr="Run or Export the report&#10;">
            <a:extLst>
              <a:ext uri="{FF2B5EF4-FFF2-40B4-BE49-F238E27FC236}">
                <a16:creationId xmlns:a16="http://schemas.microsoft.com/office/drawing/2014/main" id="{63467E94-0CE1-DB6E-CEED-88F9652E2473}"/>
              </a:ext>
            </a:extLst>
          </p:cNvPr>
          <p:cNvSpPr/>
          <p:nvPr/>
        </p:nvSpPr>
        <p:spPr>
          <a:xfrm>
            <a:off x="9657426" y="3271338"/>
            <a:ext cx="1319350" cy="830588"/>
          </a:xfrm>
          <a:prstGeom prst="wedgeRoundRectCallout">
            <a:avLst>
              <a:gd name="adj1" fmla="val 71391"/>
              <a:gd name="adj2" fmla="val -4941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Run or Export the report</a:t>
            </a:r>
          </a:p>
        </p:txBody>
      </p:sp>
      <p:sp>
        <p:nvSpPr>
          <p:cNvPr id="9" name="Speech Bubble: Rectangle with Corners Rounded 8" descr="Open Grantee Raw Data Report&#10;">
            <a:extLst>
              <a:ext uri="{FF2B5EF4-FFF2-40B4-BE49-F238E27FC236}">
                <a16:creationId xmlns:a16="http://schemas.microsoft.com/office/drawing/2014/main" id="{89379604-6BE7-5A49-5321-D0C531D33A20}"/>
              </a:ext>
            </a:extLst>
          </p:cNvPr>
          <p:cNvSpPr/>
          <p:nvPr/>
        </p:nvSpPr>
        <p:spPr>
          <a:xfrm>
            <a:off x="5348195" y="3611522"/>
            <a:ext cx="1973423" cy="714620"/>
          </a:xfrm>
          <a:prstGeom prst="wedgeRoundRectCallout">
            <a:avLst>
              <a:gd name="adj1" fmla="val -27412"/>
              <a:gd name="adj2" fmla="val -8770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Open Grantee Raw Data Report</a:t>
            </a:r>
          </a:p>
        </p:txBody>
      </p:sp>
      <p:sp>
        <p:nvSpPr>
          <p:cNvPr id="7" name="Speech Bubble: Rectangle with Corners Rounded 6" descr="View Grantee Raw Data Report&#10;">
            <a:extLst>
              <a:ext uri="{FF2B5EF4-FFF2-40B4-BE49-F238E27FC236}">
                <a16:creationId xmlns:a16="http://schemas.microsoft.com/office/drawing/2014/main" id="{9D91C697-BA4D-3252-FE5A-CFACE4AC2F6C}"/>
              </a:ext>
            </a:extLst>
          </p:cNvPr>
          <p:cNvSpPr/>
          <p:nvPr/>
        </p:nvSpPr>
        <p:spPr>
          <a:xfrm>
            <a:off x="4361484" y="1883369"/>
            <a:ext cx="1973423" cy="714620"/>
          </a:xfrm>
          <a:prstGeom prst="wedgeRoundRectCallout">
            <a:avLst>
              <a:gd name="adj1" fmla="val -55622"/>
              <a:gd name="adj2" fmla="val -7755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Grantee Raw Data Report</a:t>
            </a:r>
          </a:p>
        </p:txBody>
      </p:sp>
    </p:spTree>
    <p:extLst>
      <p:ext uri="{BB962C8B-B14F-4D97-AF65-F5344CB8AC3E}">
        <p14:creationId xmlns:p14="http://schemas.microsoft.com/office/powerpoint/2010/main" val="983425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6162-8A47-49C0-86F4-6B99CD8806ED}"/>
              </a:ext>
            </a:extLst>
          </p:cNvPr>
          <p:cNvSpPr>
            <a:spLocks noGrp="1"/>
          </p:cNvSpPr>
          <p:nvPr>
            <p:ph type="title"/>
          </p:nvPr>
        </p:nvSpPr>
        <p:spPr/>
        <p:txBody>
          <a:bodyPr/>
          <a:lstStyle/>
          <a:p>
            <a:r>
              <a:rPr lang="en-US"/>
              <a:t>Grantee Raw Data Report Page</a:t>
            </a:r>
          </a:p>
        </p:txBody>
      </p:sp>
      <p:sp>
        <p:nvSpPr>
          <p:cNvPr id="4" name="Slide Number Placeholder 3">
            <a:extLst>
              <a:ext uri="{FF2B5EF4-FFF2-40B4-BE49-F238E27FC236}">
                <a16:creationId xmlns:a16="http://schemas.microsoft.com/office/drawing/2014/main" id="{69060D95-CD7B-CD10-B087-4C58EEC0A689}"/>
              </a:ext>
            </a:extLst>
          </p:cNvPr>
          <p:cNvSpPr>
            <a:spLocks noGrp="1"/>
          </p:cNvSpPr>
          <p:nvPr>
            <p:ph type="sldNum" sz="quarter" idx="12"/>
          </p:nvPr>
        </p:nvSpPr>
        <p:spPr/>
        <p:txBody>
          <a:bodyPr/>
          <a:lstStyle/>
          <a:p>
            <a:fld id="{0BDFF3DB-6464-4F45-B113-737A0419C0AF}" type="slidenum">
              <a:rPr lang="en-US" smtClean="0"/>
              <a:t>29</a:t>
            </a:fld>
            <a:endParaRPr lang="en-US"/>
          </a:p>
        </p:txBody>
      </p:sp>
      <p:pic>
        <p:nvPicPr>
          <p:cNvPr id="5" name="Picture 4" descr="Screenshot of the Grantee Raw Data Report">
            <a:extLst>
              <a:ext uri="{FF2B5EF4-FFF2-40B4-BE49-F238E27FC236}">
                <a16:creationId xmlns:a16="http://schemas.microsoft.com/office/drawing/2014/main" id="{E66243A2-6298-C398-2415-F7B100699C86}"/>
              </a:ext>
            </a:extLst>
          </p:cNvPr>
          <p:cNvPicPr>
            <a:picLocks noChangeAspect="1"/>
          </p:cNvPicPr>
          <p:nvPr/>
        </p:nvPicPr>
        <p:blipFill>
          <a:blip r:embed="rId3"/>
          <a:srcRect/>
          <a:stretch/>
        </p:blipFill>
        <p:spPr>
          <a:xfrm>
            <a:off x="425779" y="2093538"/>
            <a:ext cx="11340443" cy="3681849"/>
          </a:xfrm>
          <a:prstGeom prst="rect">
            <a:avLst/>
          </a:prstGeom>
          <a:ln>
            <a:noFill/>
          </a:ln>
          <a:effectLst>
            <a:outerShdw blurRad="190500" algn="tl" rotWithShape="0">
              <a:srgbClr val="000000">
                <a:alpha val="70000"/>
              </a:srgbClr>
            </a:outerShdw>
          </a:effectLst>
        </p:spPr>
      </p:pic>
      <p:sp>
        <p:nvSpPr>
          <p:cNvPr id="8" name="Speech Bubble: Rectangle with Corners Rounded 7" descr="View Organization details&#10;">
            <a:extLst>
              <a:ext uri="{FF2B5EF4-FFF2-40B4-BE49-F238E27FC236}">
                <a16:creationId xmlns:a16="http://schemas.microsoft.com/office/drawing/2014/main" id="{1289DAC4-6735-0975-C041-3C470097B65B}"/>
              </a:ext>
            </a:extLst>
          </p:cNvPr>
          <p:cNvSpPr/>
          <p:nvPr/>
        </p:nvSpPr>
        <p:spPr>
          <a:xfrm>
            <a:off x="7842845" y="5775387"/>
            <a:ext cx="1535509" cy="830588"/>
          </a:xfrm>
          <a:prstGeom prst="wedgeRoundRectCallout">
            <a:avLst>
              <a:gd name="adj1" fmla="val 37664"/>
              <a:gd name="adj2" fmla="val -10075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Facility details</a:t>
            </a:r>
          </a:p>
        </p:txBody>
      </p:sp>
      <p:sp>
        <p:nvSpPr>
          <p:cNvPr id="11" name="Speech Bubble: Rectangle with Corners Rounded 10" descr="View Organization details&#10;">
            <a:extLst>
              <a:ext uri="{FF2B5EF4-FFF2-40B4-BE49-F238E27FC236}">
                <a16:creationId xmlns:a16="http://schemas.microsoft.com/office/drawing/2014/main" id="{3AB3161A-5489-55F0-7598-EEC789F014D9}"/>
              </a:ext>
            </a:extLst>
          </p:cNvPr>
          <p:cNvSpPr/>
          <p:nvPr/>
        </p:nvSpPr>
        <p:spPr>
          <a:xfrm>
            <a:off x="3122942" y="5528604"/>
            <a:ext cx="1535509" cy="780420"/>
          </a:xfrm>
          <a:prstGeom prst="wedgeRoundRectCallout">
            <a:avLst>
              <a:gd name="adj1" fmla="val -77216"/>
              <a:gd name="adj2" fmla="val -1694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Scroll to view data</a:t>
            </a:r>
          </a:p>
        </p:txBody>
      </p:sp>
    </p:spTree>
    <p:extLst>
      <p:ext uri="{BB962C8B-B14F-4D97-AF65-F5344CB8AC3E}">
        <p14:creationId xmlns:p14="http://schemas.microsoft.com/office/powerpoint/2010/main" val="1611638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HRSA Data Collection Platform Transition Overview</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1168118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75C1-3ADC-1948-B290-B725145B0C34}"/>
              </a:ext>
            </a:extLst>
          </p:cNvPr>
          <p:cNvSpPr>
            <a:spLocks noGrp="1"/>
          </p:cNvSpPr>
          <p:nvPr>
            <p:ph type="title"/>
          </p:nvPr>
        </p:nvSpPr>
        <p:spPr/>
        <p:txBody>
          <a:bodyPr/>
          <a:lstStyle/>
          <a:p>
            <a:r>
              <a:rPr lang="en-US"/>
              <a:t>Exporting Reports</a:t>
            </a:r>
          </a:p>
        </p:txBody>
      </p:sp>
      <p:sp>
        <p:nvSpPr>
          <p:cNvPr id="4" name="Slide Number Placeholder 3">
            <a:extLst>
              <a:ext uri="{FF2B5EF4-FFF2-40B4-BE49-F238E27FC236}">
                <a16:creationId xmlns:a16="http://schemas.microsoft.com/office/drawing/2014/main" id="{4AB7A726-67EE-622E-5D37-51A0103AAD5F}"/>
              </a:ext>
            </a:extLst>
          </p:cNvPr>
          <p:cNvSpPr>
            <a:spLocks noGrp="1"/>
          </p:cNvSpPr>
          <p:nvPr>
            <p:ph type="sldNum" sz="quarter" idx="12"/>
          </p:nvPr>
        </p:nvSpPr>
        <p:spPr/>
        <p:txBody>
          <a:bodyPr/>
          <a:lstStyle/>
          <a:p>
            <a:fld id="{0BDFF3DB-6464-4F45-B113-737A0419C0AF}" type="slidenum">
              <a:rPr lang="en-US" smtClean="0"/>
              <a:t>30</a:t>
            </a:fld>
            <a:endParaRPr lang="en-US"/>
          </a:p>
        </p:txBody>
      </p:sp>
      <p:pic>
        <p:nvPicPr>
          <p:cNvPr id="14" name="Picture 13" descr="Screenshot of the Export pop-up spotlighting the Formatted Report option and Export button">
            <a:extLst>
              <a:ext uri="{FF2B5EF4-FFF2-40B4-BE49-F238E27FC236}">
                <a16:creationId xmlns:a16="http://schemas.microsoft.com/office/drawing/2014/main" id="{66726942-9398-1CB8-49B6-ECCE1437FA40}"/>
              </a:ext>
            </a:extLst>
          </p:cNvPr>
          <p:cNvPicPr>
            <a:picLocks noChangeAspect="1"/>
          </p:cNvPicPr>
          <p:nvPr/>
        </p:nvPicPr>
        <p:blipFill>
          <a:blip r:embed="rId3"/>
          <a:srcRect/>
          <a:stretch/>
        </p:blipFill>
        <p:spPr>
          <a:xfrm>
            <a:off x="310908" y="2195790"/>
            <a:ext cx="5486400" cy="3337944"/>
          </a:xfrm>
          <a:prstGeom prst="rect">
            <a:avLst/>
          </a:prstGeom>
          <a:ln>
            <a:noFill/>
          </a:ln>
          <a:effectLst>
            <a:outerShdw blurRad="190500" algn="tl" rotWithShape="0">
              <a:srgbClr val="000000">
                <a:alpha val="70000"/>
              </a:srgbClr>
            </a:outerShdw>
          </a:effectLst>
        </p:spPr>
      </p:pic>
      <p:sp>
        <p:nvSpPr>
          <p:cNvPr id="15" name="Speech Bubble: Rectangle with Corners Rounded 14" descr="Export Formatted Report&#10;">
            <a:extLst>
              <a:ext uri="{FF2B5EF4-FFF2-40B4-BE49-F238E27FC236}">
                <a16:creationId xmlns:a16="http://schemas.microsoft.com/office/drawing/2014/main" id="{2B3A2F69-32BA-F4A5-CCBD-0DFDA7401E12}"/>
              </a:ext>
            </a:extLst>
          </p:cNvPr>
          <p:cNvSpPr/>
          <p:nvPr/>
        </p:nvSpPr>
        <p:spPr>
          <a:xfrm>
            <a:off x="518765" y="1780496"/>
            <a:ext cx="1535509" cy="830588"/>
          </a:xfrm>
          <a:prstGeom prst="wedgeRoundRectCallout">
            <a:avLst>
              <a:gd name="adj1" fmla="val 35048"/>
              <a:gd name="adj2" fmla="val 10837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Export Formatted Report</a:t>
            </a:r>
          </a:p>
        </p:txBody>
      </p:sp>
      <p:sp>
        <p:nvSpPr>
          <p:cNvPr id="3" name="Speech Bubble: Rectangle with Corners Rounded 2" descr="Click Export after selecting the format&#10;">
            <a:extLst>
              <a:ext uri="{FF2B5EF4-FFF2-40B4-BE49-F238E27FC236}">
                <a16:creationId xmlns:a16="http://schemas.microsoft.com/office/drawing/2014/main" id="{B1213383-4048-94E0-2B9F-675C4DDEA5E5}"/>
              </a:ext>
            </a:extLst>
          </p:cNvPr>
          <p:cNvSpPr/>
          <p:nvPr/>
        </p:nvSpPr>
        <p:spPr>
          <a:xfrm>
            <a:off x="3581401" y="5533734"/>
            <a:ext cx="1713846" cy="971073"/>
          </a:xfrm>
          <a:prstGeom prst="wedgeRoundRectCallout">
            <a:avLst>
              <a:gd name="adj1" fmla="val 42221"/>
              <a:gd name="adj2" fmla="val -7058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Export after selecting the format </a:t>
            </a:r>
          </a:p>
        </p:txBody>
      </p:sp>
      <p:pic>
        <p:nvPicPr>
          <p:cNvPr id="10" name="Picture 9" descr="Screenshot of the Export pop-up spotlighting the Details Only option, Format drop-down menu, Encoding drop-down menu, and Export button">
            <a:extLst>
              <a:ext uri="{FF2B5EF4-FFF2-40B4-BE49-F238E27FC236}">
                <a16:creationId xmlns:a16="http://schemas.microsoft.com/office/drawing/2014/main" id="{12314D19-2332-2821-CF8C-BB7C38BC60BC}"/>
              </a:ext>
            </a:extLst>
          </p:cNvPr>
          <p:cNvPicPr>
            <a:picLocks noChangeAspect="1"/>
          </p:cNvPicPr>
          <p:nvPr/>
        </p:nvPicPr>
        <p:blipFill>
          <a:blip r:embed="rId4"/>
          <a:srcRect/>
          <a:stretch/>
        </p:blipFill>
        <p:spPr>
          <a:xfrm>
            <a:off x="6394694" y="2195790"/>
            <a:ext cx="5486398" cy="3337944"/>
          </a:xfrm>
          <a:prstGeom prst="rect">
            <a:avLst/>
          </a:prstGeom>
          <a:ln>
            <a:noFill/>
          </a:ln>
          <a:effectLst>
            <a:outerShdw blurRad="190500" algn="tl" rotWithShape="0">
              <a:srgbClr val="000000">
                <a:alpha val="70000"/>
              </a:srgbClr>
            </a:outerShdw>
          </a:effectLst>
        </p:spPr>
      </p:pic>
      <p:sp>
        <p:nvSpPr>
          <p:cNvPr id="16" name="Speech Bubble: Rectangle with Corners Rounded 15" descr="Export Details Only Report&#10;">
            <a:extLst>
              <a:ext uri="{FF2B5EF4-FFF2-40B4-BE49-F238E27FC236}">
                <a16:creationId xmlns:a16="http://schemas.microsoft.com/office/drawing/2014/main" id="{7D7A5986-3639-F3A1-CB63-69590B7E0C61}"/>
              </a:ext>
            </a:extLst>
          </p:cNvPr>
          <p:cNvSpPr/>
          <p:nvPr/>
        </p:nvSpPr>
        <p:spPr>
          <a:xfrm>
            <a:off x="9877070" y="2322335"/>
            <a:ext cx="1535509" cy="830588"/>
          </a:xfrm>
          <a:prstGeom prst="wedgeRoundRectCallout">
            <a:avLst>
              <a:gd name="adj1" fmla="val -60641"/>
              <a:gd name="adj2" fmla="val 8533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Export Details Only Report</a:t>
            </a:r>
          </a:p>
        </p:txBody>
      </p:sp>
      <p:sp>
        <p:nvSpPr>
          <p:cNvPr id="11" name="Speech Bubble: Rectangle with Corners Rounded 10" descr="Click Export after selecting the format&#10;">
            <a:extLst>
              <a:ext uri="{FF2B5EF4-FFF2-40B4-BE49-F238E27FC236}">
                <a16:creationId xmlns:a16="http://schemas.microsoft.com/office/drawing/2014/main" id="{2A0627BE-3D80-F318-EAD2-80C9A7C50EB8}"/>
              </a:ext>
            </a:extLst>
          </p:cNvPr>
          <p:cNvSpPr/>
          <p:nvPr/>
        </p:nvSpPr>
        <p:spPr>
          <a:xfrm>
            <a:off x="9639954" y="5533733"/>
            <a:ext cx="1713846" cy="971073"/>
          </a:xfrm>
          <a:prstGeom prst="wedgeRoundRectCallout">
            <a:avLst>
              <a:gd name="adj1" fmla="val 42221"/>
              <a:gd name="adj2" fmla="val -7058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Export after selecting the format </a:t>
            </a:r>
          </a:p>
        </p:txBody>
      </p:sp>
    </p:spTree>
    <p:extLst>
      <p:ext uri="{BB962C8B-B14F-4D97-AF65-F5344CB8AC3E}">
        <p14:creationId xmlns:p14="http://schemas.microsoft.com/office/powerpoint/2010/main" val="349412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C982-3A98-47B4-998C-EBB179FE625A}"/>
              </a:ext>
            </a:extLst>
          </p:cNvPr>
          <p:cNvSpPr>
            <a:spLocks noGrp="1"/>
          </p:cNvSpPr>
          <p:nvPr>
            <p:ph type="title"/>
          </p:nvPr>
        </p:nvSpPr>
        <p:spPr/>
        <p:txBody>
          <a:bodyPr>
            <a:normAutofit/>
          </a:bodyPr>
          <a:lstStyle/>
          <a:p>
            <a:r>
              <a:rPr lang="en-US" sz="4000"/>
              <a:t>Demo – Grantee Raw Data Report</a:t>
            </a:r>
            <a:endParaRPr lang="en-US"/>
          </a:p>
        </p:txBody>
      </p:sp>
      <p:sp>
        <p:nvSpPr>
          <p:cNvPr id="4" name="Slide Number Placeholder 3">
            <a:extLst>
              <a:ext uri="{FF2B5EF4-FFF2-40B4-BE49-F238E27FC236}">
                <a16:creationId xmlns:a16="http://schemas.microsoft.com/office/drawing/2014/main" id="{0D069B4C-AA19-424D-A731-A95585E2F4DA}"/>
              </a:ext>
            </a:extLst>
          </p:cNvPr>
          <p:cNvSpPr>
            <a:spLocks noGrp="1"/>
          </p:cNvSpPr>
          <p:nvPr>
            <p:ph type="sldNum" sz="quarter" idx="12"/>
          </p:nvPr>
        </p:nvSpPr>
        <p:spPr/>
        <p:txBody>
          <a:bodyPr/>
          <a:lstStyle/>
          <a:p>
            <a:fld id="{0BDFF3DB-6464-4F45-B113-737A0419C0AF}" type="slidenum">
              <a:rPr lang="en-US" smtClean="0"/>
              <a:t>31</a:t>
            </a:fld>
            <a:endParaRPr lang="en-US"/>
          </a:p>
        </p:txBody>
      </p:sp>
      <p:pic>
        <p:nvPicPr>
          <p:cNvPr id="5" name="Picture 2" descr="Demo Video Image">
            <a:extLst>
              <a:ext uri="{FF2B5EF4-FFF2-40B4-BE49-F238E27FC236}">
                <a16:creationId xmlns:a16="http://schemas.microsoft.com/office/drawing/2014/main" id="{910BD627-2639-47B6-A59C-61FE0BDC57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2231" y="2063750"/>
            <a:ext cx="42862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588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4B01-D6FB-F861-E423-C773327C01A4}"/>
              </a:ext>
            </a:extLst>
          </p:cNvPr>
          <p:cNvSpPr>
            <a:spLocks noGrp="1"/>
          </p:cNvSpPr>
          <p:nvPr>
            <p:ph type="title"/>
          </p:nvPr>
        </p:nvSpPr>
        <p:spPr/>
        <p:txBody>
          <a:bodyPr/>
          <a:lstStyle/>
          <a:p>
            <a:r>
              <a:rPr lang="en-US"/>
              <a:t>Important Reminders!</a:t>
            </a:r>
          </a:p>
        </p:txBody>
      </p:sp>
      <p:sp>
        <p:nvSpPr>
          <p:cNvPr id="4" name="Slide Number Placeholder 3">
            <a:extLst>
              <a:ext uri="{FF2B5EF4-FFF2-40B4-BE49-F238E27FC236}">
                <a16:creationId xmlns:a16="http://schemas.microsoft.com/office/drawing/2014/main" id="{AFE87F6F-335B-2755-E121-60730ADBD7A2}"/>
              </a:ext>
            </a:extLst>
          </p:cNvPr>
          <p:cNvSpPr>
            <a:spLocks noGrp="1"/>
          </p:cNvSpPr>
          <p:nvPr>
            <p:ph type="sldNum" sz="quarter" idx="12"/>
          </p:nvPr>
        </p:nvSpPr>
        <p:spPr/>
        <p:txBody>
          <a:bodyPr/>
          <a:lstStyle/>
          <a:p>
            <a:fld id="{0BDFF3DB-6464-4F45-B113-737A0419C0AF}" type="slidenum">
              <a:rPr lang="en-US" smtClean="0"/>
              <a:t>32</a:t>
            </a:fld>
            <a:endParaRPr lang="en-US"/>
          </a:p>
        </p:txBody>
      </p:sp>
      <p:sp>
        <p:nvSpPr>
          <p:cNvPr id="3" name="Content Placeholder 2">
            <a:extLst>
              <a:ext uri="{FF2B5EF4-FFF2-40B4-BE49-F238E27FC236}">
                <a16:creationId xmlns:a16="http://schemas.microsoft.com/office/drawing/2014/main" id="{5F112B5A-D7BE-E5C2-C121-D3130B25EBFB}"/>
              </a:ext>
            </a:extLst>
          </p:cNvPr>
          <p:cNvSpPr>
            <a:spLocks noGrp="1"/>
          </p:cNvSpPr>
          <p:nvPr>
            <p:ph idx="1"/>
          </p:nvPr>
        </p:nvSpPr>
        <p:spPr/>
        <p:txBody>
          <a:bodyPr/>
          <a:lstStyle/>
          <a:p>
            <a:r>
              <a:rPr lang="en-US" dirty="0"/>
              <a:t>The data </a:t>
            </a:r>
            <a:r>
              <a:rPr lang="en-US" b="1" u="sng" dirty="0">
                <a:solidFill>
                  <a:srgbClr val="FF0000"/>
                </a:solidFill>
              </a:rPr>
              <a:t>does not</a:t>
            </a:r>
            <a:r>
              <a:rPr lang="en-US" b="1" dirty="0">
                <a:solidFill>
                  <a:srgbClr val="FF0000"/>
                </a:solidFill>
              </a:rPr>
              <a:t> </a:t>
            </a:r>
            <a:r>
              <a:rPr lang="en-US" dirty="0"/>
              <a:t>autosave. Be sure to click </a:t>
            </a:r>
            <a:r>
              <a:rPr lang="en-US" u="sng" dirty="0"/>
              <a:t>Next</a:t>
            </a:r>
            <a:r>
              <a:rPr lang="en-US" dirty="0"/>
              <a:t> on each page to save your work.</a:t>
            </a:r>
          </a:p>
          <a:p>
            <a:r>
              <a:rPr lang="en-US" dirty="0"/>
              <a:t>The system </a:t>
            </a:r>
            <a:r>
              <a:rPr lang="en-US" b="1" u="sng" dirty="0">
                <a:solidFill>
                  <a:srgbClr val="FF0000"/>
                </a:solidFill>
              </a:rPr>
              <a:t>times out after 15 minutes of inactivity</a:t>
            </a:r>
            <a:r>
              <a:rPr lang="en-US" dirty="0"/>
              <a:t>, and you will lose any data not saved.</a:t>
            </a:r>
          </a:p>
          <a:p>
            <a:r>
              <a:rPr lang="en-US" u="sng" dirty="0"/>
              <a:t>Required fields</a:t>
            </a:r>
            <a:r>
              <a:rPr lang="en-US" dirty="0"/>
              <a:t> are indicated with an asterisk (*).</a:t>
            </a:r>
          </a:p>
          <a:p>
            <a:r>
              <a:rPr lang="en-US" dirty="0"/>
              <a:t>After submitting the Performance Report, you </a:t>
            </a:r>
            <a:r>
              <a:rPr lang="en-US" u="sng" dirty="0"/>
              <a:t>cannot</a:t>
            </a:r>
            <a:r>
              <a:rPr lang="en-US" dirty="0"/>
              <a:t> make edits (unless the HRSA PO requests changes).</a:t>
            </a:r>
          </a:p>
          <a:p>
            <a:r>
              <a:rPr lang="en-US" dirty="0"/>
              <a:t>After a HRSA PO request changes, you must </a:t>
            </a:r>
            <a:r>
              <a:rPr lang="en-US" u="sng" dirty="0"/>
              <a:t>resubmit</a:t>
            </a:r>
            <a:r>
              <a:rPr lang="en-US" dirty="0"/>
              <a:t> the report for the HRSA PO to review again.</a:t>
            </a:r>
          </a:p>
        </p:txBody>
      </p:sp>
      <p:pic>
        <p:nvPicPr>
          <p:cNvPr id="6" name="Graphic 5" descr="Warning with solid fill">
            <a:extLst>
              <a:ext uri="{FF2B5EF4-FFF2-40B4-BE49-F238E27FC236}">
                <a16:creationId xmlns:a16="http://schemas.microsoft.com/office/drawing/2014/main" id="{F6A083E1-3897-822D-C574-EDBC6BC3A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0965" y="5226612"/>
            <a:ext cx="1410069" cy="1410069"/>
          </a:xfrm>
          <a:prstGeom prst="rect">
            <a:avLst/>
          </a:prstGeom>
        </p:spPr>
      </p:pic>
    </p:spTree>
    <p:extLst>
      <p:ext uri="{BB962C8B-B14F-4D97-AF65-F5344CB8AC3E}">
        <p14:creationId xmlns:p14="http://schemas.microsoft.com/office/powerpoint/2010/main" val="2897572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DF3-96C0-A16A-C2FC-AFD6AE101554}"/>
              </a:ext>
            </a:extLst>
          </p:cNvPr>
          <p:cNvSpPr>
            <a:spLocks noGrp="1"/>
          </p:cNvSpPr>
          <p:nvPr>
            <p:ph type="title"/>
          </p:nvPr>
        </p:nvSpPr>
        <p:spPr/>
        <p:txBody>
          <a:bodyPr/>
          <a:lstStyle/>
          <a:p>
            <a:r>
              <a:rPr lang="en-US"/>
              <a:t>Resources</a:t>
            </a:r>
          </a:p>
        </p:txBody>
      </p:sp>
      <p:sp>
        <p:nvSpPr>
          <p:cNvPr id="4" name="Slide Number Placeholder 3">
            <a:extLst>
              <a:ext uri="{FF2B5EF4-FFF2-40B4-BE49-F238E27FC236}">
                <a16:creationId xmlns:a16="http://schemas.microsoft.com/office/drawing/2014/main" id="{3DE15720-FE5E-86A3-A231-71964D20D6C2}"/>
              </a:ext>
            </a:extLst>
          </p:cNvPr>
          <p:cNvSpPr>
            <a:spLocks noGrp="1"/>
          </p:cNvSpPr>
          <p:nvPr>
            <p:ph type="sldNum" sz="quarter" idx="12"/>
          </p:nvPr>
        </p:nvSpPr>
        <p:spPr/>
        <p:txBody>
          <a:bodyPr/>
          <a:lstStyle/>
          <a:p>
            <a:fld id="{0BDFF3DB-6464-4F45-B113-737A0419C0AF}" type="slidenum">
              <a:rPr lang="en-US" smtClean="0"/>
              <a:t>33</a:t>
            </a:fld>
            <a:endParaRPr lang="en-US"/>
          </a:p>
        </p:txBody>
      </p:sp>
      <p:sp>
        <p:nvSpPr>
          <p:cNvPr id="3" name="Content Placeholder 2">
            <a:extLst>
              <a:ext uri="{FF2B5EF4-FFF2-40B4-BE49-F238E27FC236}">
                <a16:creationId xmlns:a16="http://schemas.microsoft.com/office/drawing/2014/main" id="{107B0EBE-F4C0-5E9C-D32A-0CF9EED62748}"/>
              </a:ext>
            </a:extLst>
          </p:cNvPr>
          <p:cNvSpPr>
            <a:spLocks noGrp="1"/>
          </p:cNvSpPr>
          <p:nvPr>
            <p:ph idx="1"/>
          </p:nvPr>
        </p:nvSpPr>
        <p:spPr>
          <a:xfrm>
            <a:off x="243840" y="1379620"/>
            <a:ext cx="11563149" cy="5073731"/>
          </a:xfrm>
        </p:spPr>
        <p:txBody>
          <a:bodyPr>
            <a:normAutofit/>
          </a:bodyPr>
          <a:lstStyle/>
          <a:p>
            <a:r>
              <a:rPr lang="en-US"/>
              <a:t>Step by Step Guides</a:t>
            </a:r>
          </a:p>
          <a:p>
            <a:r>
              <a:rPr lang="en-US"/>
              <a:t>FAQs</a:t>
            </a:r>
          </a:p>
          <a:p>
            <a:r>
              <a:rPr lang="en-US"/>
              <a:t>Login.gov Customer Support Team</a:t>
            </a:r>
          </a:p>
          <a:p>
            <a:pPr lvl="1"/>
            <a:r>
              <a:rPr lang="en-US"/>
              <a:t>Questions related to logging into to HRSA Data Collection Platform</a:t>
            </a:r>
          </a:p>
          <a:p>
            <a:pPr lvl="1"/>
            <a:r>
              <a:rPr lang="en-US" u="sng">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a:rPr>
              <a:t>https://login.gov/contact/</a:t>
            </a:r>
            <a:endParaRPr lang="en-US">
              <a:highlight>
                <a:srgbClr val="FFFF00"/>
              </a:highlight>
              <a:latin typeface="Franklin Gothic Book" panose="020B0503020102020204" pitchFamily="34" charset="0"/>
            </a:endParaRPr>
          </a:p>
          <a:p>
            <a:r>
              <a:rPr lang="en-US"/>
              <a:t>HRSA Customer Support Team</a:t>
            </a:r>
          </a:p>
          <a:p>
            <a:pPr lvl="1"/>
            <a:r>
              <a:rPr lang="en-US"/>
              <a:t>Questions related to your performance report</a:t>
            </a:r>
          </a:p>
          <a:p>
            <a:pPr lvl="1"/>
            <a:r>
              <a:rPr lang="en-US"/>
              <a:t>877-464-4772 or </a:t>
            </a:r>
            <a:r>
              <a:rPr lang="en-US">
                <a:hlinkClick r:id="rId4"/>
              </a:rPr>
              <a:t>https://hrsacm.my.salesforce-sites.com/EHBExternalForm</a:t>
            </a:r>
            <a:endParaRPr lang="en-US"/>
          </a:p>
          <a:p>
            <a:pPr marL="228600" lvl="1">
              <a:spcBef>
                <a:spcPts val="1000"/>
              </a:spcBef>
              <a:buFont typeface="Arial"/>
              <a:buChar char="•"/>
            </a:pPr>
            <a:r>
              <a:rPr lang="en-US" sz="2800"/>
              <a:t>HRSA Project Officer (PO)</a:t>
            </a:r>
          </a:p>
          <a:p>
            <a:pPr lvl="1"/>
            <a:r>
              <a:rPr lang="en-US"/>
              <a:t>Questions about your grant or the data needed for the performance report</a:t>
            </a:r>
          </a:p>
        </p:txBody>
      </p:sp>
    </p:spTree>
    <p:extLst>
      <p:ext uri="{BB962C8B-B14F-4D97-AF65-F5344CB8AC3E}">
        <p14:creationId xmlns:p14="http://schemas.microsoft.com/office/powerpoint/2010/main" val="1282020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9601200" cy="1097280"/>
          </a:xfrm>
        </p:spPr>
        <p:txBody>
          <a:bodyPr>
            <a:normAutofit fontScale="90000"/>
          </a:bodyPr>
          <a:lstStyle/>
          <a:p>
            <a:br>
              <a:rPr lang="en-US" b="1" cap="none">
                <a:latin typeface="Franklin Gothic Book" panose="020B0503020102020204" pitchFamily="34" charset="0"/>
              </a:rPr>
            </a:br>
            <a:r>
              <a:rPr lang="en-US" sz="4900" cap="none">
                <a:solidFill>
                  <a:schemeClr val="bg1"/>
                </a:solidFill>
                <a:latin typeface="Franklin Gothic Book" panose="020B0503020102020204" pitchFamily="34" charset="0"/>
              </a:rPr>
              <a:t>Questions</a:t>
            </a:r>
            <a:br>
              <a:rPr lang="en-US" b="1" cap="none">
                <a:latin typeface="Franklin Gothic Book" panose="020B0503020102020204" pitchFamily="34" charset="0"/>
              </a:rPr>
            </a:br>
            <a:endParaRPr lang="en-US" b="1" cap="none">
              <a:latin typeface="Franklin Gothic Book" panose="020B0503020102020204" pitchFamily="34" charset="0"/>
            </a:endParaRPr>
          </a:p>
        </p:txBody>
      </p:sp>
      <p:pic>
        <p:nvPicPr>
          <p:cNvPr id="5" name="Picture 4" descr="Ques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63800"/>
            <a:ext cx="3050014" cy="3050014"/>
          </a:xfrm>
          <a:prstGeom prst="rect">
            <a:avLst/>
          </a:prstGeom>
        </p:spPr>
      </p:pic>
      <p:sp>
        <p:nvSpPr>
          <p:cNvPr id="6" name="Slide Number Placeholder 5"/>
          <p:cNvSpPr>
            <a:spLocks noGrp="1"/>
          </p:cNvSpPr>
          <p:nvPr>
            <p:ph type="sldNum" sz="quarter" idx="12"/>
          </p:nvPr>
        </p:nvSpPr>
        <p:spPr>
          <a:xfrm>
            <a:off x="8613648" y="6355080"/>
            <a:ext cx="2743200" cy="365125"/>
          </a:xfrm>
        </p:spPr>
        <p:txBody>
          <a:bodyPr/>
          <a:lstStyle/>
          <a:p>
            <a:fld id="{965A5641-BFF0-4C09-B681-1C138101C8A3}" type="slidenum">
              <a:rPr lang="en-US" smtClean="0">
                <a:latin typeface="Calibri" panose="020F0502020204030204" pitchFamily="34" charset="0"/>
                <a:cs typeface="Calibri" panose="020F0502020204030204" pitchFamily="34" charset="0"/>
              </a:rPr>
              <a:pPr/>
              <a:t>34</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057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40FC-06F4-A598-68DF-17BE4582CEDD}"/>
              </a:ext>
            </a:extLst>
          </p:cNvPr>
          <p:cNvSpPr>
            <a:spLocks noGrp="1"/>
          </p:cNvSpPr>
          <p:nvPr>
            <p:ph type="title"/>
          </p:nvPr>
        </p:nvSpPr>
        <p:spPr/>
        <p:txBody>
          <a:bodyPr/>
          <a:lstStyle/>
          <a:p>
            <a:r>
              <a:rPr lang="en-US"/>
              <a:t>Overview</a:t>
            </a:r>
          </a:p>
        </p:txBody>
      </p:sp>
      <p:sp>
        <p:nvSpPr>
          <p:cNvPr id="4" name="Slide Number Placeholder 3">
            <a:extLst>
              <a:ext uri="{FF2B5EF4-FFF2-40B4-BE49-F238E27FC236}">
                <a16:creationId xmlns:a16="http://schemas.microsoft.com/office/drawing/2014/main" id="{0D95732C-A296-7EB1-0AC9-D0F0168A60A0}"/>
              </a:ext>
            </a:extLst>
          </p:cNvPr>
          <p:cNvSpPr>
            <a:spLocks noGrp="1"/>
          </p:cNvSpPr>
          <p:nvPr>
            <p:ph type="sldNum" sz="quarter" idx="12"/>
          </p:nvPr>
        </p:nvSpPr>
        <p:spPr/>
        <p:txBody>
          <a:bodyPr/>
          <a:lstStyle/>
          <a:p>
            <a:fld id="{0BDFF3DB-6464-4F45-B113-737A0419C0AF}" type="slidenum">
              <a:rPr lang="en-US" smtClean="0"/>
              <a:t>4</a:t>
            </a:fld>
            <a:endParaRPr lang="en-US"/>
          </a:p>
        </p:txBody>
      </p:sp>
      <p:sp>
        <p:nvSpPr>
          <p:cNvPr id="3" name="Content Placeholder 2">
            <a:extLst>
              <a:ext uri="{FF2B5EF4-FFF2-40B4-BE49-F238E27FC236}">
                <a16:creationId xmlns:a16="http://schemas.microsoft.com/office/drawing/2014/main" id="{4B07404D-032B-FD06-83AB-D5406ABA5B48}"/>
              </a:ext>
            </a:extLst>
          </p:cNvPr>
          <p:cNvSpPr>
            <a:spLocks noGrp="1"/>
          </p:cNvSpPr>
          <p:nvPr>
            <p:ph idx="1"/>
          </p:nvPr>
        </p:nvSpPr>
        <p:spPr>
          <a:xfrm>
            <a:off x="243840" y="1250731"/>
            <a:ext cx="11563149" cy="5470743"/>
          </a:xfrm>
        </p:spPr>
        <p:txBody>
          <a:bodyPr>
            <a:normAutofit/>
          </a:bodyPr>
          <a:lstStyle/>
          <a:p>
            <a:r>
              <a:rPr lang="en-US" dirty="0"/>
              <a:t>What is changing?</a:t>
            </a:r>
          </a:p>
          <a:p>
            <a:pPr lvl="1"/>
            <a:r>
              <a:rPr lang="en-US" dirty="0"/>
              <a:t>New HRSA Data Collection Platform is replacing the EHBs Performance Improvement and Measurement System (PIMS) for Performance Reports</a:t>
            </a:r>
          </a:p>
          <a:p>
            <a:r>
              <a:rPr lang="en-US" dirty="0"/>
              <a:t>Why?</a:t>
            </a:r>
          </a:p>
          <a:p>
            <a:pPr lvl="1"/>
            <a:r>
              <a:rPr lang="en-US" dirty="0"/>
              <a:t>New enhanced system provides a better user experience to complete and submit your Performance Report</a:t>
            </a:r>
          </a:p>
          <a:p>
            <a:r>
              <a:rPr lang="en-US" dirty="0"/>
              <a:t>Who is impacted?</a:t>
            </a:r>
          </a:p>
          <a:p>
            <a:pPr lvl="1"/>
            <a:r>
              <a:rPr lang="en-US" dirty="0">
                <a:highlight>
                  <a:srgbClr val="FFFFFF"/>
                </a:highlight>
              </a:rPr>
              <a:t>FLEX Program Grantees</a:t>
            </a:r>
          </a:p>
          <a:p>
            <a:r>
              <a:rPr lang="en-US" dirty="0">
                <a:highlight>
                  <a:srgbClr val="FFFFFF"/>
                </a:highlight>
              </a:rPr>
              <a:t>When does this go into effect?</a:t>
            </a:r>
          </a:p>
          <a:p>
            <a:pPr lvl="1"/>
            <a:r>
              <a:rPr lang="en-US" dirty="0">
                <a:highlight>
                  <a:srgbClr val="FFFFFF"/>
                </a:highlight>
              </a:rPr>
              <a:t>All Performance Reports created </a:t>
            </a:r>
            <a:r>
              <a:rPr lang="en-US" u="sng" dirty="0">
                <a:highlight>
                  <a:srgbClr val="FFFFFF"/>
                </a:highlight>
              </a:rPr>
              <a:t>on or after</a:t>
            </a:r>
            <a:r>
              <a:rPr lang="en-US" dirty="0">
                <a:highlight>
                  <a:srgbClr val="FFFFFF"/>
                </a:highlight>
              </a:rPr>
              <a:t> September 1, 2024</a:t>
            </a:r>
          </a:p>
          <a:p>
            <a:pPr lvl="2"/>
            <a:r>
              <a:rPr lang="en-US" dirty="0">
                <a:highlight>
                  <a:srgbClr val="FFFFFF"/>
                </a:highlight>
              </a:rPr>
              <a:t>Reporting period September 1, 2023 – August 31, 2024</a:t>
            </a:r>
          </a:p>
        </p:txBody>
      </p:sp>
    </p:spTree>
    <p:extLst>
      <p:ext uri="{BB962C8B-B14F-4D97-AF65-F5344CB8AC3E}">
        <p14:creationId xmlns:p14="http://schemas.microsoft.com/office/powerpoint/2010/main" val="1586869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Accessing the HRSA Data Collection Platform and Homepage Navigation</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378299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D83D-BA37-5BE1-C67F-D2B8EA61FA36}"/>
              </a:ext>
            </a:extLst>
          </p:cNvPr>
          <p:cNvSpPr>
            <a:spLocks noGrp="1"/>
          </p:cNvSpPr>
          <p:nvPr>
            <p:ph type="title"/>
          </p:nvPr>
        </p:nvSpPr>
        <p:spPr/>
        <p:txBody>
          <a:bodyPr/>
          <a:lstStyle/>
          <a:p>
            <a:r>
              <a:rPr lang="en-US"/>
              <a:t>Accessing the Data Collection Platform</a:t>
            </a:r>
          </a:p>
        </p:txBody>
      </p:sp>
      <p:sp>
        <p:nvSpPr>
          <p:cNvPr id="4" name="Slide Number Placeholder 3">
            <a:extLst>
              <a:ext uri="{FF2B5EF4-FFF2-40B4-BE49-F238E27FC236}">
                <a16:creationId xmlns:a16="http://schemas.microsoft.com/office/drawing/2014/main" id="{5923A7B1-C5A8-BC5D-1525-5647DE9A7217}"/>
              </a:ext>
            </a:extLst>
          </p:cNvPr>
          <p:cNvSpPr>
            <a:spLocks noGrp="1"/>
          </p:cNvSpPr>
          <p:nvPr>
            <p:ph type="sldNum" sz="quarter" idx="12"/>
          </p:nvPr>
        </p:nvSpPr>
        <p:spPr/>
        <p:txBody>
          <a:bodyPr/>
          <a:lstStyle/>
          <a:p>
            <a:fld id="{0BDFF3DB-6464-4F45-B113-737A0419C0AF}" type="slidenum">
              <a:rPr lang="en-US" smtClean="0"/>
              <a:t>6</a:t>
            </a:fld>
            <a:endParaRPr lang="en-US"/>
          </a:p>
        </p:txBody>
      </p:sp>
      <p:sp>
        <p:nvSpPr>
          <p:cNvPr id="3" name="Content Placeholder 2">
            <a:extLst>
              <a:ext uri="{FF2B5EF4-FFF2-40B4-BE49-F238E27FC236}">
                <a16:creationId xmlns:a16="http://schemas.microsoft.com/office/drawing/2014/main" id="{4D3EE027-E261-EB16-B607-AC79BDC64AC2}"/>
              </a:ext>
            </a:extLst>
          </p:cNvPr>
          <p:cNvSpPr>
            <a:spLocks noGrp="1"/>
          </p:cNvSpPr>
          <p:nvPr>
            <p:ph idx="1"/>
          </p:nvPr>
        </p:nvSpPr>
        <p:spPr>
          <a:xfrm>
            <a:off x="243841" y="1379621"/>
            <a:ext cx="7187226" cy="4797342"/>
          </a:xfrm>
        </p:spPr>
        <p:txBody>
          <a:bodyPr/>
          <a:lstStyle/>
          <a:p>
            <a:r>
              <a:rPr lang="en-US" dirty="0"/>
              <a:t>Login to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tooltip="https://hrsa-dcpaas.my.site.com/pars"/>
              </a:rPr>
              <a:t>https://hrsa-dcpaas.my.site.com/pars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 using Login.gov and two-factor authentication</a:t>
            </a:r>
          </a:p>
          <a:p>
            <a:pPr lvl="1"/>
            <a:r>
              <a:rPr lang="en-US" dirty="0"/>
              <a:t>Use the same email address and password that was used for the EHBs Login.gov process</a:t>
            </a:r>
          </a:p>
          <a:p>
            <a:pPr lvl="1"/>
            <a:r>
              <a:rPr lang="en-US" dirty="0"/>
              <a:t>If you do not have a Login.gov account set up for the EHBs, refer to the </a:t>
            </a:r>
            <a:r>
              <a:rPr lang="en-US" dirty="0">
                <a:hlinkClick r:id="rId4"/>
              </a:rPr>
              <a:t>wiki help </a:t>
            </a:r>
            <a:r>
              <a:rPr lang="en-US" dirty="0"/>
              <a:t>page to create an account </a:t>
            </a:r>
          </a:p>
        </p:txBody>
      </p:sp>
      <p:pic>
        <p:nvPicPr>
          <p:cNvPr id="5" name="Picture 4" descr="Screenshot of the Login.gov sign in page">
            <a:extLst>
              <a:ext uri="{FF2B5EF4-FFF2-40B4-BE49-F238E27FC236}">
                <a16:creationId xmlns:a16="http://schemas.microsoft.com/office/drawing/2014/main" id="{0BC0E909-5724-69FA-4188-3F6F889027C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788004" y="1276667"/>
            <a:ext cx="3208859" cy="53363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960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30C8D-D4BE-DA58-58C0-271FFFD88428}"/>
              </a:ext>
            </a:extLst>
          </p:cNvPr>
          <p:cNvSpPr>
            <a:spLocks noGrp="1"/>
          </p:cNvSpPr>
          <p:nvPr>
            <p:ph type="title"/>
          </p:nvPr>
        </p:nvSpPr>
        <p:spPr/>
        <p:txBody>
          <a:bodyPr/>
          <a:lstStyle/>
          <a:p>
            <a:r>
              <a:rPr lang="en-US"/>
              <a:t>HRSA Data Collection Platform Homepage</a:t>
            </a:r>
          </a:p>
        </p:txBody>
      </p:sp>
      <p:sp>
        <p:nvSpPr>
          <p:cNvPr id="4" name="Slide Number Placeholder 3">
            <a:extLst>
              <a:ext uri="{FF2B5EF4-FFF2-40B4-BE49-F238E27FC236}">
                <a16:creationId xmlns:a16="http://schemas.microsoft.com/office/drawing/2014/main" id="{9E9B9D66-4298-E779-2B46-68950BC90DEF}"/>
              </a:ext>
            </a:extLst>
          </p:cNvPr>
          <p:cNvSpPr>
            <a:spLocks noGrp="1"/>
          </p:cNvSpPr>
          <p:nvPr>
            <p:ph type="sldNum" sz="quarter" idx="12"/>
          </p:nvPr>
        </p:nvSpPr>
        <p:spPr/>
        <p:txBody>
          <a:bodyPr/>
          <a:lstStyle/>
          <a:p>
            <a:fld id="{0BDFF3DB-6464-4F45-B113-737A0419C0AF}" type="slidenum">
              <a:rPr lang="en-US" smtClean="0"/>
              <a:t>7</a:t>
            </a:fld>
            <a:endParaRPr lang="en-US"/>
          </a:p>
        </p:txBody>
      </p:sp>
      <p:pic>
        <p:nvPicPr>
          <p:cNvPr id="5" name="Picture 4" descr="Screenshot of the Home screen spotlighting the Account drop-down menu, HSD Performance Reports tab and widget, Data Extracts tab and widget, and Help tab and widget">
            <a:extLst>
              <a:ext uri="{FF2B5EF4-FFF2-40B4-BE49-F238E27FC236}">
                <a16:creationId xmlns:a16="http://schemas.microsoft.com/office/drawing/2014/main" id="{1277E64C-E432-A758-3220-EF517FB81AB4}"/>
              </a:ext>
            </a:extLst>
          </p:cNvPr>
          <p:cNvPicPr>
            <a:picLocks noChangeAspect="1"/>
          </p:cNvPicPr>
          <p:nvPr/>
        </p:nvPicPr>
        <p:blipFill>
          <a:blip r:embed="rId3"/>
          <a:srcRect/>
          <a:stretch/>
        </p:blipFill>
        <p:spPr>
          <a:xfrm>
            <a:off x="2019947" y="1501510"/>
            <a:ext cx="8152104" cy="4792538"/>
          </a:xfrm>
          <a:prstGeom prst="rect">
            <a:avLst/>
          </a:prstGeom>
          <a:ln>
            <a:noFill/>
          </a:ln>
          <a:effectLst>
            <a:outerShdw blurRad="190500" algn="tl" rotWithShape="0">
              <a:srgbClr val="000000">
                <a:alpha val="70000"/>
              </a:srgbClr>
            </a:outerShdw>
          </a:effectLst>
        </p:spPr>
      </p:pic>
      <p:sp>
        <p:nvSpPr>
          <p:cNvPr id="7" name="Speech Bubble: Rectangle with Corners Rounded 6" descr="View Performance Reports&#10;">
            <a:extLst>
              <a:ext uri="{FF2B5EF4-FFF2-40B4-BE49-F238E27FC236}">
                <a16:creationId xmlns:a16="http://schemas.microsoft.com/office/drawing/2014/main" id="{E58B7BB3-A28D-8688-12BD-211C79C19471}"/>
              </a:ext>
            </a:extLst>
          </p:cNvPr>
          <p:cNvSpPr/>
          <p:nvPr/>
        </p:nvSpPr>
        <p:spPr>
          <a:xfrm>
            <a:off x="1508973" y="2988234"/>
            <a:ext cx="1488265" cy="793661"/>
          </a:xfrm>
          <a:prstGeom prst="wedgeRoundRectCallout">
            <a:avLst>
              <a:gd name="adj1" fmla="val 66175"/>
              <a:gd name="adj2" fmla="val -85389"/>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Performance Reports</a:t>
            </a:r>
          </a:p>
        </p:txBody>
      </p:sp>
      <p:sp>
        <p:nvSpPr>
          <p:cNvPr id="8" name="Speech Bubble: Rectangle with Corners Rounded 7" descr="View Grantee Raw Data Report&#10;">
            <a:extLst>
              <a:ext uri="{FF2B5EF4-FFF2-40B4-BE49-F238E27FC236}">
                <a16:creationId xmlns:a16="http://schemas.microsoft.com/office/drawing/2014/main" id="{F926BC59-FA24-FAD9-C935-24D2C20ED5AD}"/>
              </a:ext>
            </a:extLst>
          </p:cNvPr>
          <p:cNvSpPr/>
          <p:nvPr/>
        </p:nvSpPr>
        <p:spPr>
          <a:xfrm>
            <a:off x="4861734" y="1617948"/>
            <a:ext cx="1488265" cy="793661"/>
          </a:xfrm>
          <a:prstGeom prst="wedgeRoundRectCallout">
            <a:avLst>
              <a:gd name="adj1" fmla="val -86329"/>
              <a:gd name="adj2" fmla="val 73908"/>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View Grantee Raw Data Report</a:t>
            </a:r>
          </a:p>
        </p:txBody>
      </p:sp>
      <p:sp>
        <p:nvSpPr>
          <p:cNvPr id="3" name="Speech Bubble: Rectangle with Corners Rounded 2" descr="Username and Logout&#10;">
            <a:extLst>
              <a:ext uri="{FF2B5EF4-FFF2-40B4-BE49-F238E27FC236}">
                <a16:creationId xmlns:a16="http://schemas.microsoft.com/office/drawing/2014/main" id="{9FD45528-0D69-A119-5ED2-61DABF1333FC}"/>
              </a:ext>
            </a:extLst>
          </p:cNvPr>
          <p:cNvSpPr/>
          <p:nvPr/>
        </p:nvSpPr>
        <p:spPr>
          <a:xfrm>
            <a:off x="10009915" y="2140803"/>
            <a:ext cx="1488265" cy="793661"/>
          </a:xfrm>
          <a:prstGeom prst="wedgeRoundRectCallout">
            <a:avLst>
              <a:gd name="adj1" fmla="val -78464"/>
              <a:gd name="adj2" fmla="val -3894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Username and Logout</a:t>
            </a:r>
          </a:p>
        </p:txBody>
      </p:sp>
      <p:sp>
        <p:nvSpPr>
          <p:cNvPr id="6" name="Speech Bubble: Rectangle with Corners Rounded 5" descr="View Grantee Raw Data Report&#10;">
            <a:extLst>
              <a:ext uri="{FF2B5EF4-FFF2-40B4-BE49-F238E27FC236}">
                <a16:creationId xmlns:a16="http://schemas.microsoft.com/office/drawing/2014/main" id="{CD9F672E-311E-34E7-93D5-E514E37B6CB3}"/>
              </a:ext>
            </a:extLst>
          </p:cNvPr>
          <p:cNvSpPr/>
          <p:nvPr/>
        </p:nvSpPr>
        <p:spPr>
          <a:xfrm>
            <a:off x="5431768" y="2661373"/>
            <a:ext cx="1488265" cy="793661"/>
          </a:xfrm>
          <a:prstGeom prst="wedgeRoundRectCallout">
            <a:avLst>
              <a:gd name="adj1" fmla="val -81063"/>
              <a:gd name="adj2" fmla="val -42193"/>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View Help Page</a:t>
            </a:r>
          </a:p>
        </p:txBody>
      </p:sp>
    </p:spTree>
    <p:extLst>
      <p:ext uri="{BB962C8B-B14F-4D97-AF65-F5344CB8AC3E}">
        <p14:creationId xmlns:p14="http://schemas.microsoft.com/office/powerpoint/2010/main" val="3835394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242888" y="2598738"/>
            <a:ext cx="11720512" cy="1379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a:ln>
                  <a:noFill/>
                </a:ln>
                <a:solidFill>
                  <a:srgbClr val="2D323C"/>
                </a:solidFill>
                <a:effectLst/>
                <a:uLnTx/>
                <a:uFillTx/>
                <a:latin typeface="Franklin Gothic Demi Cond"/>
                <a:ea typeface="Franklin Gothic Demi Cond" charset="0"/>
                <a:cs typeface="Franklin Gothic Demi Cond" charset="0"/>
              </a:rPr>
              <a:t>Completing and Submitting Performance Reports</a:t>
            </a:r>
            <a:endParaRPr kumimoji="0" lang="en-US" sz="4400" b="0" i="0" u="none" strike="noStrike" kern="1200" cap="none" spc="0" normalizeH="0" baseline="0" noProof="0">
              <a:ln>
                <a:noFill/>
              </a:ln>
              <a:solidFill>
                <a:srgbClr val="2D323C"/>
              </a:solidFill>
              <a:effectLst/>
              <a:uLnTx/>
              <a:uFillTx/>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92954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A252-AD06-3B19-21D1-312A11EA41D8}"/>
              </a:ext>
            </a:extLst>
          </p:cNvPr>
          <p:cNvSpPr>
            <a:spLocks noGrp="1"/>
          </p:cNvSpPr>
          <p:nvPr>
            <p:ph type="title"/>
          </p:nvPr>
        </p:nvSpPr>
        <p:spPr/>
        <p:txBody>
          <a:bodyPr/>
          <a:lstStyle/>
          <a:p>
            <a:r>
              <a:rPr lang="en-US"/>
              <a:t>Performance Report List</a:t>
            </a:r>
          </a:p>
        </p:txBody>
      </p:sp>
      <p:sp>
        <p:nvSpPr>
          <p:cNvPr id="4" name="Slide Number Placeholder 3">
            <a:extLst>
              <a:ext uri="{FF2B5EF4-FFF2-40B4-BE49-F238E27FC236}">
                <a16:creationId xmlns:a16="http://schemas.microsoft.com/office/drawing/2014/main" id="{D8914FF9-D77E-4971-B329-4D89B5BF598E}"/>
              </a:ext>
            </a:extLst>
          </p:cNvPr>
          <p:cNvSpPr>
            <a:spLocks noGrp="1"/>
          </p:cNvSpPr>
          <p:nvPr>
            <p:ph type="sldNum" sz="quarter" idx="12"/>
          </p:nvPr>
        </p:nvSpPr>
        <p:spPr/>
        <p:txBody>
          <a:bodyPr/>
          <a:lstStyle/>
          <a:p>
            <a:fld id="{0BDFF3DB-6464-4F45-B113-737A0419C0AF}" type="slidenum">
              <a:rPr lang="en-US" smtClean="0"/>
              <a:t>9</a:t>
            </a:fld>
            <a:endParaRPr lang="en-US"/>
          </a:p>
        </p:txBody>
      </p:sp>
      <p:pic>
        <p:nvPicPr>
          <p:cNvPr id="5" name="Picture 4" descr="Screenshot of the HSD Performance Report page spotlighting the Recently Viewed Reports List View">
            <a:extLst>
              <a:ext uri="{FF2B5EF4-FFF2-40B4-BE49-F238E27FC236}">
                <a16:creationId xmlns:a16="http://schemas.microsoft.com/office/drawing/2014/main" id="{5C7761B6-76F7-507E-09B7-D50C78842EFC}"/>
              </a:ext>
            </a:extLst>
          </p:cNvPr>
          <p:cNvPicPr>
            <a:picLocks noChangeAspect="1"/>
          </p:cNvPicPr>
          <p:nvPr/>
        </p:nvPicPr>
        <p:blipFill>
          <a:blip r:embed="rId3"/>
          <a:srcRect/>
          <a:stretch/>
        </p:blipFill>
        <p:spPr>
          <a:xfrm>
            <a:off x="697455" y="2406348"/>
            <a:ext cx="10797089" cy="1675922"/>
          </a:xfrm>
          <a:prstGeom prst="rect">
            <a:avLst/>
          </a:prstGeom>
          <a:ln>
            <a:noFill/>
          </a:ln>
          <a:effectLst>
            <a:outerShdw blurRad="190500" algn="tl" rotWithShape="0">
              <a:srgbClr val="000000">
                <a:alpha val="70000"/>
              </a:srgbClr>
            </a:outerShdw>
          </a:effectLst>
        </p:spPr>
      </p:pic>
      <p:sp>
        <p:nvSpPr>
          <p:cNvPr id="7" name="Speech Bubble: Rectangle with Corners Rounded 6" descr="Click to open Performance Report&#10;">
            <a:extLst>
              <a:ext uri="{FF2B5EF4-FFF2-40B4-BE49-F238E27FC236}">
                <a16:creationId xmlns:a16="http://schemas.microsoft.com/office/drawing/2014/main" id="{8E1E15F1-488E-BBEA-027C-D0D502A8506E}"/>
              </a:ext>
            </a:extLst>
          </p:cNvPr>
          <p:cNvSpPr/>
          <p:nvPr/>
        </p:nvSpPr>
        <p:spPr>
          <a:xfrm>
            <a:off x="182880" y="4590358"/>
            <a:ext cx="2166152" cy="628951"/>
          </a:xfrm>
          <a:prstGeom prst="wedgeRoundRectCallout">
            <a:avLst>
              <a:gd name="adj1" fmla="val 17337"/>
              <a:gd name="adj2" fmla="val -14477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to open Performance Report</a:t>
            </a:r>
          </a:p>
        </p:txBody>
      </p:sp>
      <p:sp>
        <p:nvSpPr>
          <p:cNvPr id="8" name="Speech Bubble: Rectangle with Corners Rounded 7" descr="Performance Report Status&#10;">
            <a:extLst>
              <a:ext uri="{FF2B5EF4-FFF2-40B4-BE49-F238E27FC236}">
                <a16:creationId xmlns:a16="http://schemas.microsoft.com/office/drawing/2014/main" id="{164FAB4B-0F94-4038-6393-FEC38A7A33F5}"/>
              </a:ext>
            </a:extLst>
          </p:cNvPr>
          <p:cNvSpPr/>
          <p:nvPr/>
        </p:nvSpPr>
        <p:spPr>
          <a:xfrm>
            <a:off x="9401014" y="4470117"/>
            <a:ext cx="1631970" cy="567158"/>
          </a:xfrm>
          <a:prstGeom prst="wedgeRoundRectCallout">
            <a:avLst>
              <a:gd name="adj1" fmla="val -15216"/>
              <a:gd name="adj2" fmla="val -131447"/>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Performance Report Status</a:t>
            </a:r>
          </a:p>
        </p:txBody>
      </p:sp>
    </p:spTree>
    <p:extLst>
      <p:ext uri="{BB962C8B-B14F-4D97-AF65-F5344CB8AC3E}">
        <p14:creationId xmlns:p14="http://schemas.microsoft.com/office/powerpoint/2010/main" val="2782306466"/>
      </p:ext>
    </p:extLst>
  </p:cSld>
  <p:clrMapOvr>
    <a:masterClrMapping/>
  </p:clrMapOvr>
</p:sld>
</file>

<file path=ppt/theme/theme1.xml><?xml version="1.0" encoding="utf-8"?>
<a:theme xmlns:a="http://schemas.openxmlformats.org/drawingml/2006/main" name="Section Title">
  <a:themeElements>
    <a:clrScheme name="HRSA Color Palette">
      <a:dk1>
        <a:srgbClr val="2C323C"/>
      </a:dk1>
      <a:lt1>
        <a:srgbClr val="AEB0B5"/>
      </a:lt1>
      <a:dk2>
        <a:srgbClr val="44546A"/>
      </a:dk2>
      <a:lt2>
        <a:srgbClr val="E7E6E6"/>
      </a:lt2>
      <a:accent1>
        <a:srgbClr val="006699"/>
      </a:accent1>
      <a:accent2>
        <a:srgbClr val="A8182C"/>
      </a:accent2>
      <a:accent3>
        <a:srgbClr val="004F82"/>
      </a:accent3>
      <a:accent4>
        <a:srgbClr val="F68A40"/>
      </a:accent4>
      <a:accent5>
        <a:srgbClr val="2EBDBD"/>
      </a:accent5>
      <a:accent6>
        <a:srgbClr val="0FA549"/>
      </a:accent6>
      <a:hlink>
        <a:srgbClr val="0563C1"/>
      </a:hlink>
      <a:folHlink>
        <a:srgbClr val="975D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Presentation 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3db4f8-9815-4fe4-83d8-25d5fc1068aa" xsi:nil="true"/>
    <lcf76f155ced4ddcb4097134ff3c332f xmlns="26ac224e-e7ff-454f-aa18-9ffe7b290738">
      <Terms xmlns="http://schemas.microsoft.com/office/infopath/2007/PartnerControls"/>
    </lcf76f155ced4ddcb4097134ff3c332f>
    <Date xmlns="26ac224e-e7ff-454f-aa18-9ffe7b2907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7E9A1B0A88E64D82B0BE97F81EB0EF" ma:contentTypeVersion="40" ma:contentTypeDescription="Create a new document." ma:contentTypeScope="" ma:versionID="31dabcbea206c37524993a3f1de0a900">
  <xsd:schema xmlns:xsd="http://www.w3.org/2001/XMLSchema" xmlns:xs="http://www.w3.org/2001/XMLSchema" xmlns:p="http://schemas.microsoft.com/office/2006/metadata/properties" xmlns:ns2="b73db4f8-9815-4fe4-83d8-25d5fc1068aa" xmlns:ns3="26ac224e-e7ff-454f-aa18-9ffe7b290738" targetNamespace="http://schemas.microsoft.com/office/2006/metadata/properties" ma:root="true" ma:fieldsID="a99102a11fcea65163d352c7ad845506" ns2:_="" ns3:_="">
    <xsd:import namespace="b73db4f8-9815-4fe4-83d8-25d5fc1068aa"/>
    <xsd:import namespace="26ac224e-e7ff-454f-aa18-9ffe7b29073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Date"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db4f8-9815-4fe4-83d8-25d5fc1068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9fd95f99-689b-407f-bc4b-f23d65070aed}" ma:internalName="TaxCatchAll" ma:showField="CatchAllData" ma:web="b73db4f8-9815-4fe4-83d8-25d5fc1068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c224e-e7ff-454f-aa18-9ffe7b29073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ate" ma:index="15" nillable="true" ma:displayName="Date" ma:format="DateOnly" ma:internalName="Date">
      <xsd:simpleType>
        <xsd:restriction base="dms:DateTime"/>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0d1067b-a10f-432f-9e13-3290c17334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76E67-0051-4BE6-8872-8EBCFC32A7A9}">
  <ds:schemaRefs>
    <ds:schemaRef ds:uri="http://purl.org/dc/dcmitype/"/>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b73db4f8-9815-4fe4-83d8-25d5fc1068aa"/>
    <ds:schemaRef ds:uri="http://schemas.openxmlformats.org/package/2006/metadata/core-properties"/>
    <ds:schemaRef ds:uri="26ac224e-e7ff-454f-aa18-9ffe7b290738"/>
    <ds:schemaRef ds:uri="http://www.w3.org/XML/1998/namespace"/>
  </ds:schemaRefs>
</ds:datastoreItem>
</file>

<file path=customXml/itemProps2.xml><?xml version="1.0" encoding="utf-8"?>
<ds:datastoreItem xmlns:ds="http://schemas.openxmlformats.org/officeDocument/2006/customXml" ds:itemID="{F1ACFDE8-6982-405D-A99D-A6C0EA8C0716}">
  <ds:schemaRefs>
    <ds:schemaRef ds:uri="http://schemas.microsoft.com/sharepoint/v3/contenttype/forms"/>
  </ds:schemaRefs>
</ds:datastoreItem>
</file>

<file path=customXml/itemProps3.xml><?xml version="1.0" encoding="utf-8"?>
<ds:datastoreItem xmlns:ds="http://schemas.openxmlformats.org/officeDocument/2006/customXml" ds:itemID="{D85DDCE4-9297-431D-8BA1-B372A225EC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3db4f8-9815-4fe4-83d8-25d5fc1068aa"/>
    <ds:schemaRef ds:uri="26ac224e-e7ff-454f-aa18-9ffe7b2907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 id="{31996441-7546-4120-826b-df0c3e239671}" enabled="0" method="" siteId="{31996441-7546-4120-826b-df0c3e239671}" removed="1"/>
</clbl:labelList>
</file>

<file path=docProps/app.xml><?xml version="1.0" encoding="utf-8"?>
<Properties xmlns="http://schemas.openxmlformats.org/officeDocument/2006/extended-properties" xmlns:vt="http://schemas.openxmlformats.org/officeDocument/2006/docPropsVTypes">
  <TotalTime>2300</TotalTime>
  <Words>3195</Words>
  <Application>Microsoft Office PowerPoint</Application>
  <PresentationFormat>Widescreen</PresentationFormat>
  <Paragraphs>351</Paragraphs>
  <Slides>34</Slides>
  <Notes>34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Arial</vt:lpstr>
      <vt:lpstr>Calibri</vt:lpstr>
      <vt:lpstr>Calibri Light</vt:lpstr>
      <vt:lpstr>Century Gothic</vt:lpstr>
      <vt:lpstr>Courier New</vt:lpstr>
      <vt:lpstr>Franklin Gothic Book</vt:lpstr>
      <vt:lpstr>Franklin Gothic Demi Cond</vt:lpstr>
      <vt:lpstr>Helvetica LT Std</vt:lpstr>
      <vt:lpstr>Segoe UI</vt:lpstr>
      <vt:lpstr>Symbol</vt:lpstr>
      <vt:lpstr>Wingdings</vt:lpstr>
      <vt:lpstr>Section Title</vt:lpstr>
      <vt:lpstr>Office Theme</vt:lpstr>
      <vt:lpstr>Master Presentation Title Page</vt:lpstr>
      <vt:lpstr>1_Custom Design</vt:lpstr>
      <vt:lpstr>Custom Design</vt:lpstr>
      <vt:lpstr>HRSA Data Collection Platform Webinar – FLEX Grantees</vt:lpstr>
      <vt:lpstr>Agenda</vt:lpstr>
      <vt:lpstr>HRSA Data Collection Platform Transition Overview</vt:lpstr>
      <vt:lpstr>Overview</vt:lpstr>
      <vt:lpstr>Accessing the HRSA Data Collection Platform and Homepage Navigation</vt:lpstr>
      <vt:lpstr>Accessing the Data Collection Platform</vt:lpstr>
      <vt:lpstr>HRSA Data Collection Platform Homepage</vt:lpstr>
      <vt:lpstr>Completing and Submitting Performance Reports</vt:lpstr>
      <vt:lpstr>Performance Report List</vt:lpstr>
      <vt:lpstr>Performance Report List Views</vt:lpstr>
      <vt:lpstr>Performance Report Navigation</vt:lpstr>
      <vt:lpstr>Public Burden Statement</vt:lpstr>
      <vt:lpstr>Form Data Entry</vt:lpstr>
      <vt:lpstr>Comments and Attachments</vt:lpstr>
      <vt:lpstr>Example Questions: Flex Selection Page</vt:lpstr>
      <vt:lpstr>Example Questions: Activity Category Selection</vt:lpstr>
      <vt:lpstr>Example Questions: Flex Spending</vt:lpstr>
      <vt:lpstr>Submit Performance Report</vt:lpstr>
      <vt:lpstr>Submit Confirmation and Status</vt:lpstr>
      <vt:lpstr>Approval History and Approved Reports</vt:lpstr>
      <vt:lpstr>Approval History</vt:lpstr>
      <vt:lpstr>Approved Performance Reports</vt:lpstr>
      <vt:lpstr>Change Requests</vt:lpstr>
      <vt:lpstr>Change Requested Reports</vt:lpstr>
      <vt:lpstr>Change Request Comments</vt:lpstr>
      <vt:lpstr>Demo – Logging in, Homepage, Completing and Submitting Reports</vt:lpstr>
      <vt:lpstr>Grantee Raw Data Report</vt:lpstr>
      <vt:lpstr>Reports</vt:lpstr>
      <vt:lpstr>Grantee Raw Data Report Page</vt:lpstr>
      <vt:lpstr>Exporting Reports</vt:lpstr>
      <vt:lpstr>Demo – Grantee Raw Data Report</vt:lpstr>
      <vt:lpstr>Important Reminders!</vt:lpstr>
      <vt:lpstr>Resources</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UAT Kickoff deck</dc:title>
  <dc:creator>REISystems@reisystems.com</dc:creator>
  <cp:lastModifiedBy>Katherine Giller</cp:lastModifiedBy>
  <cp:revision>6</cp:revision>
  <dcterms:created xsi:type="dcterms:W3CDTF">2019-03-21T13:45:46Z</dcterms:created>
  <dcterms:modified xsi:type="dcterms:W3CDTF">2024-08-15T19:41:42Z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0x010100667E9A1B0A88E64D82B0BE97F81EB0EF</vt:lpwstr>
  </property>
</Properties>
</file>