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4D6D-E41B-4F5A-F906-9F64059DB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83A70-7B65-4521-0AB9-934296F46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902BF-CA9D-6660-5E4F-DB361842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4719C-7E63-F208-8708-DF448995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615AD-202B-C413-2EEA-4CEE2E98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1254-2DBE-39D2-18D8-B3BD6650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B2D94-56AF-74EE-2E4A-E869D860B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D5E0E-C921-E292-3985-AC8E89345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CB019-5D7F-D627-5C51-23DF272B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EAF1-26A1-C78E-CA70-53DE6BD3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BD1EFE-A4CB-8479-0DC5-C2A2AA332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93EF9-762E-97D7-2E97-B6E92C94F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0B5BD-B847-0E87-CBE4-2D4B3538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0828-ED4D-DF88-38FA-7795D25D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AFE73-502D-F668-FEBB-E3BF1CE5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928E-5CE5-DFB5-1077-57643D56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52C40-4994-7D1D-D92E-1582FB679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0D8BF-535C-8585-0B56-69726093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8778E-E4F5-E3D8-6266-9EEA0F00E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91F53-9E87-1EC0-17B0-F58BEDDF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7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63FC-DD50-C757-EE89-6DDB22981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1321A-5C8D-C48C-DB52-D5BF17FB3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D7E67-3C7C-5D72-5D41-89729108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E644D-251A-05CD-E055-9F8AF560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7C17-6150-A834-F06E-2BF8651B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7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45FA-5DE8-A93D-705C-9F9A7DF1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D0737-7541-E6A8-F646-06D1F8785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BAEA0-055E-DF73-4401-A688FC864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FD7E8-572D-7CBE-502D-4A9E9D05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F4265-E655-823B-7C99-C4FAF900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6F48-7856-792C-3D2E-9F3E92B1A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8880-5A6E-E41D-D3DC-631FB2CC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8DF89-2FBD-6A79-B62D-6D3C2736E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555D9-4D70-0D45-6165-3CE8804DA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A3413-AC94-0D7D-89BB-BAA3EDA35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AC0D6-30D6-7414-9BC7-77CBFBC4C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B1004-A733-FF4D-D6E6-F07578A4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846E7-5804-F21D-A78A-55E1F081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4BF3E-18DD-6348-34AA-D62C3376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DC6F-41BB-AEA8-9EC5-FFDEC1FA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F8737-77C5-CFC8-9743-D2BBD95E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30B6-F6D9-23C1-3910-FD02ABF1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76DEE-022B-99CA-0881-CD6F9BC2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0CD08-7F03-1592-F783-2BDAC30A6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1481F-C655-34D7-0D19-664D7CBF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39EA8-72CF-4F3A-64F5-0647307F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D3E86-6F47-EDD7-E0FA-812469CB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9590-AEED-C6A1-3671-A5720C92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25DD9-42A8-9F40-4DD5-4D96AD583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0FDF4-2233-9A9B-8350-FF485773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04857-C2E5-2546-8E80-B177A7B3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D50B3-CD53-9AC4-57BB-3408FD6C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A4577-E6FE-7B4E-0903-FD0679E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A5BD2E-9240-AE31-0D09-61198D899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04571-78E1-5D5D-E92E-85380FC4F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76220-F74B-9F9D-E135-D4FA2BC1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5ED99-DA67-2F58-760A-A0835D164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BC9E3-B2CA-D9C2-793B-90A517418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E6647-CA4D-A4C9-6C29-DEFB22A2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31C4E-5250-EDA7-76B3-2F793BA02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F384-77F1-AB69-59F9-F6061CC1A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5840-4FFD-884D-86AF-C1B225EBA6E5}" type="datetimeFigureOut">
              <a:rPr lang="en-US" smtClean="0"/>
              <a:t>8/12/22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7E2D7-34BB-69EA-C3CA-2773D7848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2E5A5-37FB-3D13-74A0-30FE315E8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6954-B253-E74A-B25C-815E51B91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B83CBE3-D32A-EC82-58FE-83698C23A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5839" y="3268407"/>
            <a:ext cx="3266303" cy="512762"/>
          </a:xfrm>
        </p:spPr>
        <p:txBody>
          <a:bodyPr/>
          <a:lstStyle/>
          <a:p>
            <a:r>
              <a:rPr lang="en-US" dirty="0">
                <a:latin typeface="Avenir" panose="02000503020000020003" pitchFamily="2" charset="0"/>
              </a:rPr>
              <a:t>Pulmonary Rehab at: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4A087F-2FCC-54A2-9858-5C827D01A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88" y="3781169"/>
            <a:ext cx="2839407" cy="11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4050DF3-2DF0-E2E9-4300-5DF58F47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48" y="3707029"/>
            <a:ext cx="3807699" cy="15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F992A3-5639-CDCE-EBE8-8724F48D008C}"/>
              </a:ext>
            </a:extLst>
          </p:cNvPr>
          <p:cNvSpPr/>
          <p:nvPr/>
        </p:nvSpPr>
        <p:spPr>
          <a:xfrm>
            <a:off x="8983364" y="4942703"/>
            <a:ext cx="2835182" cy="1915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64F50AD-D4A1-983A-3B9D-FE07D9158A03}"/>
              </a:ext>
            </a:extLst>
          </p:cNvPr>
          <p:cNvSpPr txBox="1">
            <a:spLocks/>
          </p:cNvSpPr>
          <p:nvPr/>
        </p:nvSpPr>
        <p:spPr>
          <a:xfrm>
            <a:off x="9108987" y="5256421"/>
            <a:ext cx="2647773" cy="415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" panose="02000503020000020003" pitchFamily="2" charset="0"/>
              </a:rPr>
              <a:t>Pulmonary Rehab at: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54F0074-6315-BD6C-1FCA-D1F35051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136" y="5690546"/>
            <a:ext cx="2301717" cy="94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9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C0E1AD407B04EB2BD9C7F535C17F3" ma:contentTypeVersion="12" ma:contentTypeDescription="Create a new document." ma:contentTypeScope="" ma:versionID="1bfe41a89eda60d0d6365a9f5e13df2e">
  <xsd:schema xmlns:xsd="http://www.w3.org/2001/XMLSchema" xmlns:xs="http://www.w3.org/2001/XMLSchema" xmlns:p="http://schemas.microsoft.com/office/2006/metadata/properties" xmlns:ns2="2e29f81c-e038-463a-a0db-90d7cfc13709" xmlns:ns3="a324b379-1dbf-4fa6-b0a9-fc92bed138bc" targetNamespace="http://schemas.microsoft.com/office/2006/metadata/properties" ma:root="true" ma:fieldsID="374e722fcabda7b1fb1103d380cd0106" ns2:_="" ns3:_="">
    <xsd:import namespace="2e29f81c-e038-463a-a0db-90d7cfc13709"/>
    <xsd:import namespace="a324b379-1dbf-4fa6-b0a9-fc92bed138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9f81c-e038-463a-a0db-90d7cfc13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fe722d5-4220-4abe-b3a2-0beee315a9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4b379-1dbf-4fa6-b0a9-fc92bed138b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5beb2a9-6a15-4e91-869c-3cd254b351ef}" ma:internalName="TaxCatchAll" ma:showField="CatchAllData" ma:web="a324b379-1dbf-4fa6-b0a9-fc92bed138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29f81c-e038-463a-a0db-90d7cfc13709">
      <Terms xmlns="http://schemas.microsoft.com/office/infopath/2007/PartnerControls"/>
    </lcf76f155ced4ddcb4097134ff3c332f>
    <TaxCatchAll xmlns="a324b379-1dbf-4fa6-b0a9-fc92bed138bc" xsi:nil="true"/>
  </documentManagement>
</p:properties>
</file>

<file path=customXml/itemProps1.xml><?xml version="1.0" encoding="utf-8"?>
<ds:datastoreItem xmlns:ds="http://schemas.openxmlformats.org/officeDocument/2006/customXml" ds:itemID="{95481D93-0015-4900-BEF0-8F34AC31AEC3}"/>
</file>

<file path=customXml/itemProps2.xml><?xml version="1.0" encoding="utf-8"?>
<ds:datastoreItem xmlns:ds="http://schemas.openxmlformats.org/officeDocument/2006/customXml" ds:itemID="{FA095CAD-8F97-449C-80F5-20319DCA2EFB}"/>
</file>

<file path=customXml/itemProps3.xml><?xml version="1.0" encoding="utf-8"?>
<ds:datastoreItem xmlns:ds="http://schemas.openxmlformats.org/officeDocument/2006/customXml" ds:itemID="{2BCFB4A9-B03F-4509-95BF-C6301048900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Jacobson</dc:creator>
  <cp:lastModifiedBy>Dana Jacobson</cp:lastModifiedBy>
  <cp:revision>1</cp:revision>
  <dcterms:created xsi:type="dcterms:W3CDTF">2022-08-12T14:50:35Z</dcterms:created>
  <dcterms:modified xsi:type="dcterms:W3CDTF">2022-08-12T14:58:29Z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0x010100706C0E1AD407B04EB2BD9C7F535C17F3</vt:lpwstr>
  </property>
</Properties>
</file>